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handoutMasterIdLst>
    <p:handoutMasterId r:id="rId17"/>
  </p:handoutMasterIdLst>
  <p:sldIdLst>
    <p:sldId id="256"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EEF2"/>
    <a:srgbClr val="F05835"/>
    <a:srgbClr val="233D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B277AC-B040-7FEF-5BA8-8CD1B7DE02A9}" v="4" dt="2025-01-08T15:24:05.1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75" autoAdjust="0"/>
    <p:restoredTop sz="94660"/>
  </p:normalViewPr>
  <p:slideViewPr>
    <p:cSldViewPr snapToGrid="0">
      <p:cViewPr varScale="1">
        <p:scale>
          <a:sx n="95" d="100"/>
          <a:sy n="95" d="100"/>
        </p:scale>
        <p:origin x="104" y="212"/>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7" d="100"/>
          <a:sy n="87" d="100"/>
        </p:scale>
        <p:origin x="3840"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FDA47FC-87E4-E5F7-7462-41285B3AA12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6045D4F-9069-8173-8573-6358B94D8A9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1B80801-B6C8-4BE1-B128-0FD76DB4BE21}" type="datetimeFigureOut">
              <a:rPr lang="en-US" smtClean="0"/>
              <a:t>11/2/2026</a:t>
            </a:fld>
            <a:endParaRPr lang="en-US"/>
          </a:p>
        </p:txBody>
      </p:sp>
      <p:sp>
        <p:nvSpPr>
          <p:cNvPr id="4" name="Footer Placeholder 3">
            <a:extLst>
              <a:ext uri="{FF2B5EF4-FFF2-40B4-BE49-F238E27FC236}">
                <a16:creationId xmlns:a16="http://schemas.microsoft.com/office/drawing/2014/main" id="{8A7A6616-B281-181B-C92F-5E77DC39E83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00B1BAD-58FB-753B-7DF2-7648A8FE520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D1873C1-959E-48B9-AE94-B738CD814957}" type="slidenum">
              <a:rPr lang="en-US" smtClean="0"/>
              <a:t>‹#›</a:t>
            </a:fld>
            <a:endParaRPr lang="en-US"/>
          </a:p>
        </p:txBody>
      </p:sp>
    </p:spTree>
    <p:extLst>
      <p:ext uri="{BB962C8B-B14F-4D97-AF65-F5344CB8AC3E}">
        <p14:creationId xmlns:p14="http://schemas.microsoft.com/office/powerpoint/2010/main" val="34121211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006792-294E-46CE-A849-71A7475C8E6F}" type="datetimeFigureOut">
              <a:rPr lang="en-US" smtClean="0"/>
              <a:t>11/2/2026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E395F6-7D42-47E1-8C1D-8180A1732F64}" type="slidenum">
              <a:rPr lang="en-US" smtClean="0"/>
              <a:t>‹#›</a:t>
            </a:fld>
            <a:endParaRPr lang="en-US"/>
          </a:p>
        </p:txBody>
      </p:sp>
    </p:spTree>
    <p:extLst>
      <p:ext uri="{BB962C8B-B14F-4D97-AF65-F5344CB8AC3E}">
        <p14:creationId xmlns:p14="http://schemas.microsoft.com/office/powerpoint/2010/main" val="12456636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C980D-63D7-7C16-5E2C-A1A0C1EED154}"/>
              </a:ext>
            </a:extLst>
          </p:cNvPr>
          <p:cNvSpPr>
            <a:spLocks noGrp="1"/>
          </p:cNvSpPr>
          <p:nvPr>
            <p:ph type="ctrTitle"/>
          </p:nvPr>
        </p:nvSpPr>
        <p:spPr>
          <a:xfrm>
            <a:off x="1524000" y="1122363"/>
            <a:ext cx="9144000" cy="2387600"/>
          </a:xfrm>
        </p:spPr>
        <p:txBody>
          <a:bodyPr anchor="ctr">
            <a:normAutofit/>
          </a:bodyPr>
          <a:lstStyle>
            <a:lvl1pPr algn="ctr">
              <a:defRPr sz="3600"/>
            </a:lvl1pPr>
          </a:lstStyle>
          <a:p>
            <a:r>
              <a:rPr lang="en-US" dirty="0"/>
              <a:t>Click to edit Master title style</a:t>
            </a:r>
          </a:p>
        </p:txBody>
      </p:sp>
      <p:sp>
        <p:nvSpPr>
          <p:cNvPr id="3" name="Subtitle 2">
            <a:extLst>
              <a:ext uri="{FF2B5EF4-FFF2-40B4-BE49-F238E27FC236}">
                <a16:creationId xmlns:a16="http://schemas.microsoft.com/office/drawing/2014/main" id="{752BB161-51B6-4495-54A1-2863F1DC72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6050CBF5-F910-B47D-F260-B4D8B29C407A}"/>
              </a:ext>
            </a:extLst>
          </p:cNvPr>
          <p:cNvSpPr>
            <a:spLocks noGrp="1"/>
          </p:cNvSpPr>
          <p:nvPr>
            <p:ph type="ftr" sz="quarter" idx="11"/>
          </p:nvPr>
        </p:nvSpPr>
        <p:spPr/>
        <p:txBody>
          <a:bodyPr/>
          <a:lstStyle/>
          <a:p>
            <a:endParaRPr lang="en-US"/>
          </a:p>
        </p:txBody>
      </p:sp>
      <p:pic>
        <p:nvPicPr>
          <p:cNvPr id="7" name="Picture 6" descr="A blue text on a black background&#10;&#10;Description automatically generated">
            <a:extLst>
              <a:ext uri="{FF2B5EF4-FFF2-40B4-BE49-F238E27FC236}">
                <a16:creationId xmlns:a16="http://schemas.microsoft.com/office/drawing/2014/main" id="{E0A49BA5-A7B2-F378-371F-F4F693C2AA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6613" y="6172161"/>
            <a:ext cx="2160796" cy="485737"/>
          </a:xfrm>
          <a:prstGeom prst="rect">
            <a:avLst/>
          </a:prstGeom>
        </p:spPr>
      </p:pic>
      <p:pic>
        <p:nvPicPr>
          <p:cNvPr id="8" name="Picture 7" descr="A blue text on a black background&#10;&#10;Description automatically generated">
            <a:extLst>
              <a:ext uri="{FF2B5EF4-FFF2-40B4-BE49-F238E27FC236}">
                <a16:creationId xmlns:a16="http://schemas.microsoft.com/office/drawing/2014/main" id="{86DABF96-2111-894F-D8F6-2788AB03FC9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94591" y="6219957"/>
            <a:ext cx="2160796" cy="390144"/>
          </a:xfrm>
          <a:prstGeom prst="rect">
            <a:avLst/>
          </a:prstGeom>
        </p:spPr>
      </p:pic>
    </p:spTree>
    <p:extLst>
      <p:ext uri="{BB962C8B-B14F-4D97-AF65-F5344CB8AC3E}">
        <p14:creationId xmlns:p14="http://schemas.microsoft.com/office/powerpoint/2010/main" val="450618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398AD-E55E-A57D-D36E-5531D0E5BF35}"/>
              </a:ext>
            </a:extLst>
          </p:cNvPr>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3915D363-478F-2D74-E7DA-E5D585E57E1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F0F859-294B-60FA-70B2-E04A3D56EA3A}"/>
              </a:ext>
            </a:extLst>
          </p:cNvPr>
          <p:cNvSpPr>
            <a:spLocks noGrp="1"/>
          </p:cNvSpPr>
          <p:nvPr>
            <p:ph type="dt" sz="half" idx="10"/>
          </p:nvPr>
        </p:nvSpPr>
        <p:spPr/>
        <p:txBody>
          <a:bodyPr/>
          <a:lstStyle/>
          <a:p>
            <a:fld id="{79DBD302-13E3-40F0-804B-ED5D33299146}" type="datetime1">
              <a:rPr lang="en-US" smtClean="0"/>
              <a:t>11/2/2026</a:t>
            </a:fld>
            <a:endParaRPr lang="en-US"/>
          </a:p>
        </p:txBody>
      </p:sp>
      <p:sp>
        <p:nvSpPr>
          <p:cNvPr id="5" name="Footer Placeholder 4">
            <a:extLst>
              <a:ext uri="{FF2B5EF4-FFF2-40B4-BE49-F238E27FC236}">
                <a16:creationId xmlns:a16="http://schemas.microsoft.com/office/drawing/2014/main" id="{3FC75CA5-71F9-56E9-F1CD-96D5ED29CC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9A526E-5642-07AF-80C5-FCD65E260C99}"/>
              </a:ext>
            </a:extLst>
          </p:cNvPr>
          <p:cNvSpPr>
            <a:spLocks noGrp="1"/>
          </p:cNvSpPr>
          <p:nvPr>
            <p:ph type="sldNum" sz="quarter" idx="12"/>
          </p:nvPr>
        </p:nvSpPr>
        <p:spPr/>
        <p:txBody>
          <a:bodyPr/>
          <a:lstStyle/>
          <a:p>
            <a:fld id="{A5B0E68A-EF8A-4067-9443-8A1DE2B4C7C4}" type="slidenum">
              <a:rPr lang="en-US" smtClean="0"/>
              <a:t>‹#›</a:t>
            </a:fld>
            <a:endParaRPr lang="en-US"/>
          </a:p>
        </p:txBody>
      </p:sp>
      <p:cxnSp>
        <p:nvCxnSpPr>
          <p:cNvPr id="7" name="Straight Connector 6">
            <a:extLst>
              <a:ext uri="{FF2B5EF4-FFF2-40B4-BE49-F238E27FC236}">
                <a16:creationId xmlns:a16="http://schemas.microsoft.com/office/drawing/2014/main" id="{760FE4E9-2D50-4129-8B97-D8261FB6DF09}"/>
              </a:ext>
            </a:extLst>
          </p:cNvPr>
          <p:cNvCxnSpPr/>
          <p:nvPr userDrawn="1"/>
        </p:nvCxnSpPr>
        <p:spPr>
          <a:xfrm>
            <a:off x="220143" y="810084"/>
            <a:ext cx="11410545" cy="0"/>
          </a:xfrm>
          <a:prstGeom prst="line">
            <a:avLst/>
          </a:prstGeom>
          <a:ln w="57150">
            <a:solidFill>
              <a:srgbClr val="EBEEF2"/>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8BA250CF-308E-1CE3-2D5C-8F2F5308EBC9}"/>
              </a:ext>
            </a:extLst>
          </p:cNvPr>
          <p:cNvGrpSpPr/>
          <p:nvPr userDrawn="1"/>
        </p:nvGrpSpPr>
        <p:grpSpPr>
          <a:xfrm>
            <a:off x="11337123" y="483711"/>
            <a:ext cx="652746" cy="652746"/>
            <a:chOff x="8159751" y="2036765"/>
            <a:chExt cx="803275" cy="803275"/>
          </a:xfrm>
        </p:grpSpPr>
        <p:sp>
          <p:nvSpPr>
            <p:cNvPr id="9" name="Oval 8">
              <a:extLst>
                <a:ext uri="{FF2B5EF4-FFF2-40B4-BE49-F238E27FC236}">
                  <a16:creationId xmlns:a16="http://schemas.microsoft.com/office/drawing/2014/main" id="{52F4AE0A-84C4-1E8E-8621-5722E3787D3D}"/>
                </a:ext>
              </a:extLst>
            </p:cNvPr>
            <p:cNvSpPr/>
            <p:nvPr userDrawn="1"/>
          </p:nvSpPr>
          <p:spPr bwMode="auto">
            <a:xfrm>
              <a:off x="8159751" y="2036765"/>
              <a:ext cx="803275" cy="803275"/>
            </a:xfrm>
            <a:prstGeom prst="ellipse">
              <a:avLst/>
            </a:prstGeom>
            <a:solidFill>
              <a:schemeClr val="bg1"/>
            </a:solidFill>
            <a:ln w="57150">
              <a:solidFill>
                <a:schemeClr val="tx2">
                  <a:lumMod val="10000"/>
                  <a:lumOff val="9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pic>
          <p:nvPicPr>
            <p:cNvPr id="10" name="Picture 9" descr="A blue spiral with a square in center&#10;&#10;Description automatically generated">
              <a:extLst>
                <a:ext uri="{FF2B5EF4-FFF2-40B4-BE49-F238E27FC236}">
                  <a16:creationId xmlns:a16="http://schemas.microsoft.com/office/drawing/2014/main" id="{504F50DB-2CB2-2EC2-C0EC-16F75221E8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93896" y="2156223"/>
              <a:ext cx="564353" cy="564353"/>
            </a:xfrm>
            <a:prstGeom prst="rect">
              <a:avLst/>
            </a:prstGeom>
          </p:spPr>
        </p:pic>
      </p:grpSp>
    </p:spTree>
    <p:extLst>
      <p:ext uri="{BB962C8B-B14F-4D97-AF65-F5344CB8AC3E}">
        <p14:creationId xmlns:p14="http://schemas.microsoft.com/office/powerpoint/2010/main" val="24899612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946C8-9337-1134-C70F-00BB2153A0E0}"/>
              </a:ext>
            </a:extLst>
          </p:cNvPr>
          <p:cNvSpPr>
            <a:spLocks noGrp="1"/>
          </p:cNvSpPr>
          <p:nvPr>
            <p:ph type="title"/>
          </p:nvPr>
        </p:nvSpPr>
        <p:spPr>
          <a:xfrm>
            <a:off x="831850" y="1709738"/>
            <a:ext cx="10515600" cy="2852737"/>
          </a:xfrm>
        </p:spPr>
        <p:txBody>
          <a:bodyPr anchor="b">
            <a:normAutofit/>
          </a:bodyPr>
          <a:lstStyle>
            <a:lvl1pPr>
              <a:defRPr sz="3600"/>
            </a:lvl1pPr>
          </a:lstStyle>
          <a:p>
            <a:r>
              <a:rPr lang="en-US" dirty="0"/>
              <a:t>Click to edit Master title style</a:t>
            </a:r>
          </a:p>
        </p:txBody>
      </p:sp>
      <p:sp>
        <p:nvSpPr>
          <p:cNvPr id="3" name="Text Placeholder 2">
            <a:extLst>
              <a:ext uri="{FF2B5EF4-FFF2-40B4-BE49-F238E27FC236}">
                <a16:creationId xmlns:a16="http://schemas.microsoft.com/office/drawing/2014/main" id="{36883BF0-2106-DF1E-710C-7382EF5BDB5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E679463E-3CF0-60B6-DAB8-DA7D6841F7E1}"/>
              </a:ext>
            </a:extLst>
          </p:cNvPr>
          <p:cNvSpPr>
            <a:spLocks noGrp="1"/>
          </p:cNvSpPr>
          <p:nvPr>
            <p:ph type="dt" sz="half" idx="10"/>
          </p:nvPr>
        </p:nvSpPr>
        <p:spPr/>
        <p:txBody>
          <a:bodyPr/>
          <a:lstStyle/>
          <a:p>
            <a:fld id="{51201106-8C5A-4E06-BE4E-9892B79006C0}" type="datetime1">
              <a:rPr lang="en-US" smtClean="0"/>
              <a:t>11/2/2026</a:t>
            </a:fld>
            <a:endParaRPr lang="en-US"/>
          </a:p>
        </p:txBody>
      </p:sp>
      <p:sp>
        <p:nvSpPr>
          <p:cNvPr id="5" name="Footer Placeholder 4">
            <a:extLst>
              <a:ext uri="{FF2B5EF4-FFF2-40B4-BE49-F238E27FC236}">
                <a16:creationId xmlns:a16="http://schemas.microsoft.com/office/drawing/2014/main" id="{EA21F924-7F90-2E80-3FDE-19E9565A6F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804460-C047-20D2-B344-A591418E4A70}"/>
              </a:ext>
            </a:extLst>
          </p:cNvPr>
          <p:cNvSpPr>
            <a:spLocks noGrp="1"/>
          </p:cNvSpPr>
          <p:nvPr>
            <p:ph type="sldNum" sz="quarter" idx="12"/>
          </p:nvPr>
        </p:nvSpPr>
        <p:spPr/>
        <p:txBody>
          <a:bodyPr/>
          <a:lstStyle/>
          <a:p>
            <a:fld id="{A5B0E68A-EF8A-4067-9443-8A1DE2B4C7C4}" type="slidenum">
              <a:rPr lang="en-US" smtClean="0"/>
              <a:t>‹#›</a:t>
            </a:fld>
            <a:endParaRPr lang="en-US"/>
          </a:p>
        </p:txBody>
      </p:sp>
    </p:spTree>
    <p:extLst>
      <p:ext uri="{BB962C8B-B14F-4D97-AF65-F5344CB8AC3E}">
        <p14:creationId xmlns:p14="http://schemas.microsoft.com/office/powerpoint/2010/main" val="33090621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57C6F-9916-970B-B08C-82BA5E1C242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1A042C3-F2B6-D090-391A-129E0AD6DEC2}"/>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BCB6D5FB-C13A-31D7-2307-91B6E590F83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1FDC294-2F09-2F2F-D052-62D7A740B1D9}"/>
              </a:ext>
            </a:extLst>
          </p:cNvPr>
          <p:cNvSpPr>
            <a:spLocks noGrp="1"/>
          </p:cNvSpPr>
          <p:nvPr>
            <p:ph type="dt" sz="half" idx="10"/>
          </p:nvPr>
        </p:nvSpPr>
        <p:spPr/>
        <p:txBody>
          <a:bodyPr/>
          <a:lstStyle/>
          <a:p>
            <a:fld id="{5ACF9114-0F81-4CC0-BDCB-B851BB8A4417}" type="datetime1">
              <a:rPr lang="en-US" smtClean="0"/>
              <a:t>11/2/2026</a:t>
            </a:fld>
            <a:endParaRPr lang="en-US"/>
          </a:p>
        </p:txBody>
      </p:sp>
      <p:sp>
        <p:nvSpPr>
          <p:cNvPr id="6" name="Footer Placeholder 5">
            <a:extLst>
              <a:ext uri="{FF2B5EF4-FFF2-40B4-BE49-F238E27FC236}">
                <a16:creationId xmlns:a16="http://schemas.microsoft.com/office/drawing/2014/main" id="{DE1423F0-D9FC-3581-FC2C-E6FA9D5A41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5656F2-07E4-CD0B-6A33-C0A9366F0E1C}"/>
              </a:ext>
            </a:extLst>
          </p:cNvPr>
          <p:cNvSpPr>
            <a:spLocks noGrp="1"/>
          </p:cNvSpPr>
          <p:nvPr>
            <p:ph type="sldNum" sz="quarter" idx="12"/>
          </p:nvPr>
        </p:nvSpPr>
        <p:spPr/>
        <p:txBody>
          <a:bodyPr/>
          <a:lstStyle/>
          <a:p>
            <a:fld id="{A5B0E68A-EF8A-4067-9443-8A1DE2B4C7C4}" type="slidenum">
              <a:rPr lang="en-US" smtClean="0"/>
              <a:t>‹#›</a:t>
            </a:fld>
            <a:endParaRPr lang="en-US"/>
          </a:p>
        </p:txBody>
      </p:sp>
    </p:spTree>
    <p:extLst>
      <p:ext uri="{BB962C8B-B14F-4D97-AF65-F5344CB8AC3E}">
        <p14:creationId xmlns:p14="http://schemas.microsoft.com/office/powerpoint/2010/main" val="392567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0969B-D7B1-D566-0E66-A5ACCC6002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41C1E0F-CB60-5EFA-189F-0CEDA6CB4F4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EE3EBED5-4CF7-E557-2F53-77503ECD122D}"/>
              </a:ext>
            </a:extLst>
          </p:cNvPr>
          <p:cNvSpPr>
            <a:spLocks noGrp="1"/>
          </p:cNvSpPr>
          <p:nvPr>
            <p:ph sz="half" idx="2"/>
          </p:nvPr>
        </p:nvSpPr>
        <p:spPr>
          <a:xfrm>
            <a:off x="839788" y="2505075"/>
            <a:ext cx="5157787"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D8C02307-676D-07CC-721E-9C27460CBF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FE9C6E7-49AE-E88A-BFC8-F1B74A3B9AF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DA10D53-6ADD-9D61-C3B8-60CDF37A8779}"/>
              </a:ext>
            </a:extLst>
          </p:cNvPr>
          <p:cNvSpPr>
            <a:spLocks noGrp="1"/>
          </p:cNvSpPr>
          <p:nvPr>
            <p:ph type="dt" sz="half" idx="10"/>
          </p:nvPr>
        </p:nvSpPr>
        <p:spPr/>
        <p:txBody>
          <a:bodyPr/>
          <a:lstStyle/>
          <a:p>
            <a:fld id="{B71CF1CB-DFD1-44AA-9FD7-B23E7B5C68F1}" type="datetime1">
              <a:rPr lang="en-US" smtClean="0"/>
              <a:t>11/2/2026</a:t>
            </a:fld>
            <a:endParaRPr lang="en-US"/>
          </a:p>
        </p:txBody>
      </p:sp>
      <p:sp>
        <p:nvSpPr>
          <p:cNvPr id="8" name="Footer Placeholder 7">
            <a:extLst>
              <a:ext uri="{FF2B5EF4-FFF2-40B4-BE49-F238E27FC236}">
                <a16:creationId xmlns:a16="http://schemas.microsoft.com/office/drawing/2014/main" id="{C3892676-8F7D-D865-230F-354859B2355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D9B74FD-BD44-7DCA-B21B-3A2663D709E2}"/>
              </a:ext>
            </a:extLst>
          </p:cNvPr>
          <p:cNvSpPr>
            <a:spLocks noGrp="1"/>
          </p:cNvSpPr>
          <p:nvPr>
            <p:ph type="sldNum" sz="quarter" idx="12"/>
          </p:nvPr>
        </p:nvSpPr>
        <p:spPr/>
        <p:txBody>
          <a:bodyPr/>
          <a:lstStyle/>
          <a:p>
            <a:fld id="{A5B0E68A-EF8A-4067-9443-8A1DE2B4C7C4}" type="slidenum">
              <a:rPr lang="en-US" smtClean="0"/>
              <a:t>‹#›</a:t>
            </a:fld>
            <a:endParaRPr lang="en-US"/>
          </a:p>
        </p:txBody>
      </p:sp>
    </p:spTree>
    <p:extLst>
      <p:ext uri="{BB962C8B-B14F-4D97-AF65-F5344CB8AC3E}">
        <p14:creationId xmlns:p14="http://schemas.microsoft.com/office/powerpoint/2010/main" val="37490390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FACBA-EFE4-40DD-4659-4737D25437E0}"/>
              </a:ext>
            </a:extLst>
          </p:cNvPr>
          <p:cNvSpPr>
            <a:spLocks noGrp="1"/>
          </p:cNvSpPr>
          <p:nvPr>
            <p:ph type="title"/>
          </p:nvPr>
        </p:nvSpPr>
        <p:spPr/>
        <p:txBody>
          <a:bodyPr>
            <a:normAutofit/>
          </a:bodyPr>
          <a:lstStyle>
            <a:lvl1pPr>
              <a:defRPr sz="3200"/>
            </a:lvl1pPr>
          </a:lstStyle>
          <a:p>
            <a:r>
              <a:rPr lang="en-US" dirty="0"/>
              <a:t>Click to edit Master title style</a:t>
            </a:r>
          </a:p>
        </p:txBody>
      </p:sp>
      <p:sp>
        <p:nvSpPr>
          <p:cNvPr id="3" name="Date Placeholder 2">
            <a:extLst>
              <a:ext uri="{FF2B5EF4-FFF2-40B4-BE49-F238E27FC236}">
                <a16:creationId xmlns:a16="http://schemas.microsoft.com/office/drawing/2014/main" id="{AF795552-37BB-9236-FD54-DDC0587E4CA7}"/>
              </a:ext>
            </a:extLst>
          </p:cNvPr>
          <p:cNvSpPr>
            <a:spLocks noGrp="1"/>
          </p:cNvSpPr>
          <p:nvPr>
            <p:ph type="dt" sz="half" idx="10"/>
          </p:nvPr>
        </p:nvSpPr>
        <p:spPr/>
        <p:txBody>
          <a:bodyPr/>
          <a:lstStyle/>
          <a:p>
            <a:fld id="{77F22352-3358-4576-AF3F-EC0B55FB83D9}" type="datetime1">
              <a:rPr lang="en-US" smtClean="0"/>
              <a:t>11/2/2026</a:t>
            </a:fld>
            <a:endParaRPr lang="en-US"/>
          </a:p>
        </p:txBody>
      </p:sp>
      <p:sp>
        <p:nvSpPr>
          <p:cNvPr id="4" name="Footer Placeholder 3">
            <a:extLst>
              <a:ext uri="{FF2B5EF4-FFF2-40B4-BE49-F238E27FC236}">
                <a16:creationId xmlns:a16="http://schemas.microsoft.com/office/drawing/2014/main" id="{DEC88F3A-DD00-F58B-8D70-8A316B7822E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4695F44-A460-B5F0-1667-0F2A8AACB12F}"/>
              </a:ext>
            </a:extLst>
          </p:cNvPr>
          <p:cNvSpPr>
            <a:spLocks noGrp="1"/>
          </p:cNvSpPr>
          <p:nvPr>
            <p:ph type="sldNum" sz="quarter" idx="12"/>
          </p:nvPr>
        </p:nvSpPr>
        <p:spPr/>
        <p:txBody>
          <a:bodyPr/>
          <a:lstStyle/>
          <a:p>
            <a:fld id="{A5B0E68A-EF8A-4067-9443-8A1DE2B4C7C4}" type="slidenum">
              <a:rPr lang="en-US" smtClean="0"/>
              <a:t>‹#›</a:t>
            </a:fld>
            <a:endParaRPr lang="en-US"/>
          </a:p>
        </p:txBody>
      </p:sp>
      <p:cxnSp>
        <p:nvCxnSpPr>
          <p:cNvPr id="10" name="Straight Connector 9">
            <a:extLst>
              <a:ext uri="{FF2B5EF4-FFF2-40B4-BE49-F238E27FC236}">
                <a16:creationId xmlns:a16="http://schemas.microsoft.com/office/drawing/2014/main" id="{E2BF8890-C64F-D746-9AE6-9F00031283FA}"/>
              </a:ext>
            </a:extLst>
          </p:cNvPr>
          <p:cNvCxnSpPr/>
          <p:nvPr userDrawn="1"/>
        </p:nvCxnSpPr>
        <p:spPr>
          <a:xfrm>
            <a:off x="220143" y="810084"/>
            <a:ext cx="11410545" cy="0"/>
          </a:xfrm>
          <a:prstGeom prst="line">
            <a:avLst/>
          </a:prstGeom>
          <a:ln w="57150">
            <a:solidFill>
              <a:srgbClr val="EBEEF2"/>
            </a:solidFill>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7F37897B-46AD-399E-F052-011D9CB62353}"/>
              </a:ext>
            </a:extLst>
          </p:cNvPr>
          <p:cNvGrpSpPr/>
          <p:nvPr userDrawn="1"/>
        </p:nvGrpSpPr>
        <p:grpSpPr>
          <a:xfrm>
            <a:off x="11337123" y="483711"/>
            <a:ext cx="652746" cy="652746"/>
            <a:chOff x="8159751" y="2036765"/>
            <a:chExt cx="803275" cy="803275"/>
          </a:xfrm>
        </p:grpSpPr>
        <p:sp>
          <p:nvSpPr>
            <p:cNvPr id="15" name="Oval 14">
              <a:extLst>
                <a:ext uri="{FF2B5EF4-FFF2-40B4-BE49-F238E27FC236}">
                  <a16:creationId xmlns:a16="http://schemas.microsoft.com/office/drawing/2014/main" id="{4C64F1BD-79EE-1DD5-BF5B-23C739284BED}"/>
                </a:ext>
              </a:extLst>
            </p:cNvPr>
            <p:cNvSpPr/>
            <p:nvPr userDrawn="1"/>
          </p:nvSpPr>
          <p:spPr bwMode="auto">
            <a:xfrm>
              <a:off x="8159751" y="2036765"/>
              <a:ext cx="803275" cy="803275"/>
            </a:xfrm>
            <a:prstGeom prst="ellipse">
              <a:avLst/>
            </a:prstGeom>
            <a:solidFill>
              <a:schemeClr val="bg1"/>
            </a:solidFill>
            <a:ln w="57150">
              <a:solidFill>
                <a:schemeClr val="tx2">
                  <a:lumMod val="10000"/>
                  <a:lumOff val="9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pic>
          <p:nvPicPr>
            <p:cNvPr id="16" name="Picture 15" descr="A blue spiral with a square in center&#10;&#10;Description automatically generated">
              <a:extLst>
                <a:ext uri="{FF2B5EF4-FFF2-40B4-BE49-F238E27FC236}">
                  <a16:creationId xmlns:a16="http://schemas.microsoft.com/office/drawing/2014/main" id="{2F098205-B235-D76F-9762-61E9412D38E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93896" y="2156223"/>
              <a:ext cx="564353" cy="564353"/>
            </a:xfrm>
            <a:prstGeom prst="rect">
              <a:avLst/>
            </a:prstGeom>
          </p:spPr>
        </p:pic>
      </p:grpSp>
    </p:spTree>
    <p:extLst>
      <p:ext uri="{BB962C8B-B14F-4D97-AF65-F5344CB8AC3E}">
        <p14:creationId xmlns:p14="http://schemas.microsoft.com/office/powerpoint/2010/main" val="4097041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FACBA-EFE4-40DD-4659-4737D25437E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F795552-37BB-9236-FD54-DDC0587E4CA7}"/>
              </a:ext>
            </a:extLst>
          </p:cNvPr>
          <p:cNvSpPr>
            <a:spLocks noGrp="1"/>
          </p:cNvSpPr>
          <p:nvPr>
            <p:ph type="dt" sz="half" idx="10"/>
          </p:nvPr>
        </p:nvSpPr>
        <p:spPr/>
        <p:txBody>
          <a:bodyPr/>
          <a:lstStyle/>
          <a:p>
            <a:fld id="{D0B95408-25F3-4AD1-AE7D-5DFB2AFBA532}" type="datetime1">
              <a:rPr lang="en-US" smtClean="0"/>
              <a:t>11/2/2026</a:t>
            </a:fld>
            <a:endParaRPr lang="en-US"/>
          </a:p>
        </p:txBody>
      </p:sp>
      <p:sp>
        <p:nvSpPr>
          <p:cNvPr id="4" name="Footer Placeholder 3">
            <a:extLst>
              <a:ext uri="{FF2B5EF4-FFF2-40B4-BE49-F238E27FC236}">
                <a16:creationId xmlns:a16="http://schemas.microsoft.com/office/drawing/2014/main" id="{DEC88F3A-DD00-F58B-8D70-8A316B7822E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4695F44-A460-B5F0-1667-0F2A8AACB12F}"/>
              </a:ext>
            </a:extLst>
          </p:cNvPr>
          <p:cNvSpPr>
            <a:spLocks noGrp="1"/>
          </p:cNvSpPr>
          <p:nvPr>
            <p:ph type="sldNum" sz="quarter" idx="12"/>
          </p:nvPr>
        </p:nvSpPr>
        <p:spPr/>
        <p:txBody>
          <a:bodyPr/>
          <a:lstStyle/>
          <a:p>
            <a:fld id="{A5B0E68A-EF8A-4067-9443-8A1DE2B4C7C4}" type="slidenum">
              <a:rPr lang="en-US" smtClean="0"/>
              <a:t>‹#›</a:t>
            </a:fld>
            <a:endParaRPr lang="en-US"/>
          </a:p>
        </p:txBody>
      </p:sp>
    </p:spTree>
    <p:extLst>
      <p:ext uri="{BB962C8B-B14F-4D97-AF65-F5344CB8AC3E}">
        <p14:creationId xmlns:p14="http://schemas.microsoft.com/office/powerpoint/2010/main" val="1377144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016803-B76C-ECAF-B2AE-637B72D006D4}"/>
              </a:ext>
            </a:extLst>
          </p:cNvPr>
          <p:cNvSpPr>
            <a:spLocks noGrp="1"/>
          </p:cNvSpPr>
          <p:nvPr>
            <p:ph type="dt" sz="half" idx="10"/>
          </p:nvPr>
        </p:nvSpPr>
        <p:spPr/>
        <p:txBody>
          <a:bodyPr/>
          <a:lstStyle/>
          <a:p>
            <a:fld id="{E4F27A15-D336-437E-9249-4CDDE7F797CA}" type="datetime1">
              <a:rPr lang="en-US" smtClean="0"/>
              <a:t>11/2/2026</a:t>
            </a:fld>
            <a:endParaRPr lang="en-US"/>
          </a:p>
        </p:txBody>
      </p:sp>
      <p:sp>
        <p:nvSpPr>
          <p:cNvPr id="3" name="Footer Placeholder 2">
            <a:extLst>
              <a:ext uri="{FF2B5EF4-FFF2-40B4-BE49-F238E27FC236}">
                <a16:creationId xmlns:a16="http://schemas.microsoft.com/office/drawing/2014/main" id="{9AFDABFD-5633-43E5-704B-BB93D3E502C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3095F39-862F-B2AE-E453-7891277324CE}"/>
              </a:ext>
            </a:extLst>
          </p:cNvPr>
          <p:cNvSpPr>
            <a:spLocks noGrp="1"/>
          </p:cNvSpPr>
          <p:nvPr>
            <p:ph type="sldNum" sz="quarter" idx="12"/>
          </p:nvPr>
        </p:nvSpPr>
        <p:spPr/>
        <p:txBody>
          <a:bodyPr/>
          <a:lstStyle/>
          <a:p>
            <a:fld id="{A5B0E68A-EF8A-4067-9443-8A1DE2B4C7C4}" type="slidenum">
              <a:rPr lang="en-US" smtClean="0"/>
              <a:t>‹#›</a:t>
            </a:fld>
            <a:endParaRPr lang="en-US"/>
          </a:p>
        </p:txBody>
      </p:sp>
    </p:spTree>
    <p:extLst>
      <p:ext uri="{BB962C8B-B14F-4D97-AF65-F5344CB8AC3E}">
        <p14:creationId xmlns:p14="http://schemas.microsoft.com/office/powerpoint/2010/main" val="352053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D2E5C-026B-3713-2F60-48996B938E3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0BA60FF-64CC-3B02-4698-FD6FCB0423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5D3AE3C-7C09-5E49-37A9-EFD248A056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8B2823-509E-0CAC-C21E-D547B464A25E}"/>
              </a:ext>
            </a:extLst>
          </p:cNvPr>
          <p:cNvSpPr>
            <a:spLocks noGrp="1"/>
          </p:cNvSpPr>
          <p:nvPr>
            <p:ph type="dt" sz="half" idx="10"/>
          </p:nvPr>
        </p:nvSpPr>
        <p:spPr/>
        <p:txBody>
          <a:bodyPr/>
          <a:lstStyle/>
          <a:p>
            <a:fld id="{CCC0D4DB-856B-4A5D-8C14-0678408904C6}" type="datetime1">
              <a:rPr lang="en-US" smtClean="0"/>
              <a:t>11/2/2026</a:t>
            </a:fld>
            <a:endParaRPr lang="en-US"/>
          </a:p>
        </p:txBody>
      </p:sp>
      <p:sp>
        <p:nvSpPr>
          <p:cNvPr id="6" name="Footer Placeholder 5">
            <a:extLst>
              <a:ext uri="{FF2B5EF4-FFF2-40B4-BE49-F238E27FC236}">
                <a16:creationId xmlns:a16="http://schemas.microsoft.com/office/drawing/2014/main" id="{0CD5FBAA-588C-AC24-8D87-4F743B0B3F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C569D0F-FAD9-4D59-3003-CF15BBEED127}"/>
              </a:ext>
            </a:extLst>
          </p:cNvPr>
          <p:cNvSpPr>
            <a:spLocks noGrp="1"/>
          </p:cNvSpPr>
          <p:nvPr>
            <p:ph type="sldNum" sz="quarter" idx="12"/>
          </p:nvPr>
        </p:nvSpPr>
        <p:spPr/>
        <p:txBody>
          <a:bodyPr/>
          <a:lstStyle/>
          <a:p>
            <a:fld id="{A5B0E68A-EF8A-4067-9443-8A1DE2B4C7C4}" type="slidenum">
              <a:rPr lang="en-US" smtClean="0"/>
              <a:t>‹#›</a:t>
            </a:fld>
            <a:endParaRPr lang="en-US"/>
          </a:p>
        </p:txBody>
      </p:sp>
    </p:spTree>
    <p:extLst>
      <p:ext uri="{BB962C8B-B14F-4D97-AF65-F5344CB8AC3E}">
        <p14:creationId xmlns:p14="http://schemas.microsoft.com/office/powerpoint/2010/main" val="3189834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63697-A1DC-9F67-376F-0FE7323C5C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7E22475-511C-15BE-5FA2-D8CCD733F0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D79ABE9-940D-2FF5-7693-31D1EB7706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1C1156-BD9A-9735-2797-46EA6E199A3E}"/>
              </a:ext>
            </a:extLst>
          </p:cNvPr>
          <p:cNvSpPr>
            <a:spLocks noGrp="1"/>
          </p:cNvSpPr>
          <p:nvPr>
            <p:ph type="dt" sz="half" idx="10"/>
          </p:nvPr>
        </p:nvSpPr>
        <p:spPr/>
        <p:txBody>
          <a:bodyPr/>
          <a:lstStyle/>
          <a:p>
            <a:fld id="{EA500170-2B6F-4276-8E46-783EFF803D8F}" type="datetime1">
              <a:rPr lang="en-US" smtClean="0"/>
              <a:t>11/2/2026</a:t>
            </a:fld>
            <a:endParaRPr lang="en-US"/>
          </a:p>
        </p:txBody>
      </p:sp>
      <p:sp>
        <p:nvSpPr>
          <p:cNvPr id="6" name="Footer Placeholder 5">
            <a:extLst>
              <a:ext uri="{FF2B5EF4-FFF2-40B4-BE49-F238E27FC236}">
                <a16:creationId xmlns:a16="http://schemas.microsoft.com/office/drawing/2014/main" id="{88E17AB9-2934-A605-8C1A-88EB20F4EF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41129E-DA73-237F-B8B6-A9EB79D920B1}"/>
              </a:ext>
            </a:extLst>
          </p:cNvPr>
          <p:cNvSpPr>
            <a:spLocks noGrp="1"/>
          </p:cNvSpPr>
          <p:nvPr>
            <p:ph type="sldNum" sz="quarter" idx="12"/>
          </p:nvPr>
        </p:nvSpPr>
        <p:spPr/>
        <p:txBody>
          <a:bodyPr/>
          <a:lstStyle/>
          <a:p>
            <a:fld id="{A5B0E68A-EF8A-4067-9443-8A1DE2B4C7C4}" type="slidenum">
              <a:rPr lang="en-US" smtClean="0"/>
              <a:t>‹#›</a:t>
            </a:fld>
            <a:endParaRPr lang="en-US"/>
          </a:p>
        </p:txBody>
      </p:sp>
    </p:spTree>
    <p:extLst>
      <p:ext uri="{BB962C8B-B14F-4D97-AF65-F5344CB8AC3E}">
        <p14:creationId xmlns:p14="http://schemas.microsoft.com/office/powerpoint/2010/main" val="18089746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4E430-E6B0-6503-D8FA-D5A23D1C343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0BCB347-31F6-E145-B27B-BF5DD20D68A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8C482C-0CAC-3C06-A163-9ECC7CD6E403}"/>
              </a:ext>
            </a:extLst>
          </p:cNvPr>
          <p:cNvSpPr>
            <a:spLocks noGrp="1"/>
          </p:cNvSpPr>
          <p:nvPr>
            <p:ph type="dt" sz="half" idx="10"/>
          </p:nvPr>
        </p:nvSpPr>
        <p:spPr/>
        <p:txBody>
          <a:bodyPr/>
          <a:lstStyle/>
          <a:p>
            <a:fld id="{B0BB88B4-9812-4B66-ADF1-BCEDF08E58F1}" type="datetime1">
              <a:rPr lang="en-US" smtClean="0"/>
              <a:t>11/2/2026</a:t>
            </a:fld>
            <a:endParaRPr lang="en-US"/>
          </a:p>
        </p:txBody>
      </p:sp>
      <p:sp>
        <p:nvSpPr>
          <p:cNvPr id="5" name="Footer Placeholder 4">
            <a:extLst>
              <a:ext uri="{FF2B5EF4-FFF2-40B4-BE49-F238E27FC236}">
                <a16:creationId xmlns:a16="http://schemas.microsoft.com/office/drawing/2014/main" id="{19F12E8B-2697-82ED-85B0-DF473EF8FD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96E394-3386-6FC1-E23E-D54F8EA53C98}"/>
              </a:ext>
            </a:extLst>
          </p:cNvPr>
          <p:cNvSpPr>
            <a:spLocks noGrp="1"/>
          </p:cNvSpPr>
          <p:nvPr>
            <p:ph type="sldNum" sz="quarter" idx="12"/>
          </p:nvPr>
        </p:nvSpPr>
        <p:spPr/>
        <p:txBody>
          <a:bodyPr/>
          <a:lstStyle/>
          <a:p>
            <a:fld id="{A5B0E68A-EF8A-4067-9443-8A1DE2B4C7C4}" type="slidenum">
              <a:rPr lang="en-US" smtClean="0"/>
              <a:t>‹#›</a:t>
            </a:fld>
            <a:endParaRPr lang="en-US"/>
          </a:p>
        </p:txBody>
      </p:sp>
    </p:spTree>
    <p:extLst>
      <p:ext uri="{BB962C8B-B14F-4D97-AF65-F5344CB8AC3E}">
        <p14:creationId xmlns:p14="http://schemas.microsoft.com/office/powerpoint/2010/main" val="6988144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B98091E-B34C-4ACB-FC90-7C755E3EEB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4172165-2874-05A7-2074-8C1665357AE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03BDE2-C456-809D-6DA2-58B38235CCCB}"/>
              </a:ext>
            </a:extLst>
          </p:cNvPr>
          <p:cNvSpPr>
            <a:spLocks noGrp="1"/>
          </p:cNvSpPr>
          <p:nvPr>
            <p:ph type="dt" sz="half" idx="10"/>
          </p:nvPr>
        </p:nvSpPr>
        <p:spPr/>
        <p:txBody>
          <a:bodyPr/>
          <a:lstStyle/>
          <a:p>
            <a:fld id="{9F4FD124-67BB-43D2-9957-87C4DFFC3695}" type="datetime1">
              <a:rPr lang="en-US" smtClean="0"/>
              <a:t>11/2/2026</a:t>
            </a:fld>
            <a:endParaRPr lang="en-US"/>
          </a:p>
        </p:txBody>
      </p:sp>
      <p:sp>
        <p:nvSpPr>
          <p:cNvPr id="5" name="Footer Placeholder 4">
            <a:extLst>
              <a:ext uri="{FF2B5EF4-FFF2-40B4-BE49-F238E27FC236}">
                <a16:creationId xmlns:a16="http://schemas.microsoft.com/office/drawing/2014/main" id="{3C594FEF-B5F4-0184-7213-FB3B22EC98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9917F5-9167-B012-D533-F9EDAE3C1205}"/>
              </a:ext>
            </a:extLst>
          </p:cNvPr>
          <p:cNvSpPr>
            <a:spLocks noGrp="1"/>
          </p:cNvSpPr>
          <p:nvPr>
            <p:ph type="sldNum" sz="quarter" idx="12"/>
          </p:nvPr>
        </p:nvSpPr>
        <p:spPr/>
        <p:txBody>
          <a:bodyPr/>
          <a:lstStyle/>
          <a:p>
            <a:fld id="{A5B0E68A-EF8A-4067-9443-8A1DE2B4C7C4}" type="slidenum">
              <a:rPr lang="en-US" smtClean="0"/>
              <a:t>‹#›</a:t>
            </a:fld>
            <a:endParaRPr lang="en-US"/>
          </a:p>
        </p:txBody>
      </p:sp>
    </p:spTree>
    <p:extLst>
      <p:ext uri="{BB962C8B-B14F-4D97-AF65-F5344CB8AC3E}">
        <p14:creationId xmlns:p14="http://schemas.microsoft.com/office/powerpoint/2010/main" val="4264869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2146AA-9F6F-EB63-616E-027D3A8CF067}"/>
              </a:ext>
            </a:extLst>
          </p:cNvPr>
          <p:cNvSpPr>
            <a:spLocks noGrp="1"/>
          </p:cNvSpPr>
          <p:nvPr>
            <p:ph type="title"/>
          </p:nvPr>
        </p:nvSpPr>
        <p:spPr>
          <a:xfrm>
            <a:off x="202131" y="165650"/>
            <a:ext cx="10506776" cy="65274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63FF4C49-03B9-536F-9E5A-E329EEB02117}"/>
              </a:ext>
            </a:extLst>
          </p:cNvPr>
          <p:cNvSpPr>
            <a:spLocks noGrp="1"/>
          </p:cNvSpPr>
          <p:nvPr>
            <p:ph type="body" idx="1"/>
          </p:nvPr>
        </p:nvSpPr>
        <p:spPr>
          <a:xfrm>
            <a:off x="277528" y="1095897"/>
            <a:ext cx="11636943" cy="466620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CF2CBC0-48A9-FEC4-9696-C960DAC3F11B}"/>
              </a:ext>
            </a:extLst>
          </p:cNvPr>
          <p:cNvSpPr>
            <a:spLocks noGrp="1"/>
          </p:cNvSpPr>
          <p:nvPr>
            <p:ph type="dt" sz="half" idx="2"/>
          </p:nvPr>
        </p:nvSpPr>
        <p:spPr>
          <a:xfrm>
            <a:off x="441559" y="6356350"/>
            <a:ext cx="2743200" cy="365125"/>
          </a:xfrm>
          <a:prstGeom prst="rect">
            <a:avLst/>
          </a:prstGeom>
        </p:spPr>
        <p:txBody>
          <a:bodyPr vert="horz" lIns="91440" tIns="45720" rIns="91440" bIns="45720" rtlCol="0" anchor="ctr"/>
          <a:lstStyle>
            <a:lvl1pPr algn="l">
              <a:defRPr sz="1200">
                <a:solidFill>
                  <a:schemeClr val="tx1"/>
                </a:solidFill>
                <a:latin typeface="Arial" panose="020B0604020202020204" pitchFamily="34" charset="0"/>
                <a:cs typeface="Arial" panose="020B0604020202020204" pitchFamily="34" charset="0"/>
              </a:defRPr>
            </a:lvl1pPr>
          </a:lstStyle>
          <a:p>
            <a:fld id="{FC377687-B819-4BC9-99E3-EDA9EF1EE2E8}" type="datetime1">
              <a:rPr lang="en-US" smtClean="0"/>
              <a:t>11/2/2026</a:t>
            </a:fld>
            <a:endParaRPr lang="en-US"/>
          </a:p>
        </p:txBody>
      </p:sp>
      <p:sp>
        <p:nvSpPr>
          <p:cNvPr id="5" name="Footer Placeholder 4">
            <a:extLst>
              <a:ext uri="{FF2B5EF4-FFF2-40B4-BE49-F238E27FC236}">
                <a16:creationId xmlns:a16="http://schemas.microsoft.com/office/drawing/2014/main" id="{49B35596-74FD-D201-B89F-8B59223382B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olidFill>
                <a:latin typeface="Arial" panose="020B0604020202020204" pitchFamily="34" charset="0"/>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47A3C8ED-3E59-7270-02B9-2739AE17169B}"/>
              </a:ext>
            </a:extLst>
          </p:cNvPr>
          <p:cNvSpPr>
            <a:spLocks noGrp="1"/>
          </p:cNvSpPr>
          <p:nvPr>
            <p:ph type="sldNum" sz="quarter" idx="4"/>
          </p:nvPr>
        </p:nvSpPr>
        <p:spPr>
          <a:xfrm>
            <a:off x="9007241" y="6356350"/>
            <a:ext cx="274320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A5B0E68A-EF8A-4067-9443-8A1DE2B4C7C4}" type="slidenum">
              <a:rPr lang="en-US" smtClean="0"/>
              <a:pPr/>
              <a:t>‹#›</a:t>
            </a:fld>
            <a:endParaRPr lang="en-US"/>
          </a:p>
        </p:txBody>
      </p:sp>
    </p:spTree>
    <p:extLst>
      <p:ext uri="{BB962C8B-B14F-4D97-AF65-F5344CB8AC3E}">
        <p14:creationId xmlns:p14="http://schemas.microsoft.com/office/powerpoint/2010/main" val="20077692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0" r:id="rId7"/>
    <p:sldLayoutId id="2147483655" r:id="rId8"/>
    <p:sldLayoutId id="2147483656" r:id="rId9"/>
    <p:sldLayoutId id="2147483657" r:id="rId10"/>
    <p:sldLayoutId id="2147483658" r:id="rId11"/>
    <p:sldLayoutId id="2147483659" r:id="rId12"/>
  </p:sldLayoutIdLst>
  <p:hf hdr="0" ftr="0" dt="0"/>
  <p:txStyles>
    <p:titleStyle>
      <a:lvl1pPr algn="l" defTabSz="914400" rtl="0" eaLnBrk="1" latinLnBrk="0" hangingPunct="1">
        <a:lnSpc>
          <a:spcPct val="90000"/>
        </a:lnSpc>
        <a:spcBef>
          <a:spcPct val="0"/>
        </a:spcBef>
        <a:buNone/>
        <a:defRPr sz="32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hyperlink" Target="https://colab.research.google.com/drive/1cxYa0lfiL-9oqd-kkGMMXUZMvD2n1-0C?usp=sharing&#8203;" TargetMode="Externa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D0819-70A2-0F19-EE73-B94EEEAF4FA7}"/>
              </a:ext>
            </a:extLst>
          </p:cNvPr>
          <p:cNvSpPr>
            <a:spLocks noGrp="1"/>
          </p:cNvSpPr>
          <p:nvPr>
            <p:ph type="ctrTitle"/>
          </p:nvPr>
        </p:nvSpPr>
        <p:spPr>
          <a:xfrm>
            <a:off x="716604" y="1912567"/>
            <a:ext cx="10758791" cy="1655762"/>
          </a:xfrm>
        </p:spPr>
        <p:txBody>
          <a:bodyPr anchor="ctr">
            <a:normAutofit/>
          </a:bodyPr>
          <a:lstStyle/>
          <a:p>
            <a:pPr>
              <a:spcBef>
                <a:spcPts val="0"/>
              </a:spcBef>
            </a:pPr>
            <a:r>
              <a:rPr lang="en-US" dirty="0"/>
              <a:t>Particle Filters</a:t>
            </a:r>
            <a:endParaRPr lang="en-US" sz="3600" dirty="0"/>
          </a:p>
        </p:txBody>
      </p:sp>
      <p:sp>
        <p:nvSpPr>
          <p:cNvPr id="3" name="Subtitle 2">
            <a:extLst>
              <a:ext uri="{FF2B5EF4-FFF2-40B4-BE49-F238E27FC236}">
                <a16:creationId xmlns:a16="http://schemas.microsoft.com/office/drawing/2014/main" id="{4A6A4EFD-8DDD-0874-D6CC-AFBC700517E1}"/>
              </a:ext>
            </a:extLst>
          </p:cNvPr>
          <p:cNvSpPr>
            <a:spLocks noGrp="1"/>
          </p:cNvSpPr>
          <p:nvPr>
            <p:ph type="subTitle" idx="1"/>
          </p:nvPr>
        </p:nvSpPr>
        <p:spPr>
          <a:xfrm>
            <a:off x="1524000" y="4224608"/>
            <a:ext cx="9144000" cy="1655762"/>
          </a:xfrm>
        </p:spPr>
        <p:txBody>
          <a:bodyPr/>
          <a:lstStyle/>
          <a:p>
            <a:r>
              <a:rPr lang="en-US" dirty="0">
                <a:latin typeface="Arial" panose="020B0604020202020204" pitchFamily="34" charset="0"/>
                <a:cs typeface="Arial" panose="020B0604020202020204" pitchFamily="34" charset="0"/>
              </a:rPr>
              <a:t>April 5, 2024</a:t>
            </a:r>
          </a:p>
          <a:p>
            <a:r>
              <a:rPr lang="en-US" dirty="0"/>
              <a:t>Aditya Penumarti</a:t>
            </a:r>
            <a:endParaRPr lang="en-US" dirty="0">
              <a:latin typeface="Arial" panose="020B0604020202020204" pitchFamily="34" charset="0"/>
              <a:cs typeface="Arial" panose="020B0604020202020204" pitchFamily="34" charset="0"/>
            </a:endParaRPr>
          </a:p>
        </p:txBody>
      </p:sp>
      <p:pic>
        <p:nvPicPr>
          <p:cNvPr id="4" name="Picture 3" descr="A blue text on a black background&#10;&#10;Description automatically generated">
            <a:extLst>
              <a:ext uri="{FF2B5EF4-FFF2-40B4-BE49-F238E27FC236}">
                <a16:creationId xmlns:a16="http://schemas.microsoft.com/office/drawing/2014/main" id="{F4D32AA6-FCFE-DDCF-1DCD-C567748C9B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613" y="6172161"/>
            <a:ext cx="2160796" cy="485737"/>
          </a:xfrm>
          <a:prstGeom prst="rect">
            <a:avLst/>
          </a:prstGeom>
        </p:spPr>
      </p:pic>
      <p:pic>
        <p:nvPicPr>
          <p:cNvPr id="5" name="Picture 4" descr="A blue text on a black background&#10;&#10;Description automatically generated">
            <a:extLst>
              <a:ext uri="{FF2B5EF4-FFF2-40B4-BE49-F238E27FC236}">
                <a16:creationId xmlns:a16="http://schemas.microsoft.com/office/drawing/2014/main" id="{102E0449-8B1B-4068-A1D7-6E720BE139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94591" y="6219957"/>
            <a:ext cx="2160796" cy="390144"/>
          </a:xfrm>
          <a:prstGeom prst="rect">
            <a:avLst/>
          </a:prstGeom>
        </p:spPr>
      </p:pic>
    </p:spTree>
    <p:extLst>
      <p:ext uri="{BB962C8B-B14F-4D97-AF65-F5344CB8AC3E}">
        <p14:creationId xmlns:p14="http://schemas.microsoft.com/office/powerpoint/2010/main" val="2771145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D5BC4F-459F-1D78-4B2D-A7612423B5F9}"/>
              </a:ext>
            </a:extLst>
          </p:cNvPr>
          <p:cNvSpPr>
            <a:spLocks noGrp="1"/>
          </p:cNvSpPr>
          <p:nvPr>
            <p:ph type="title"/>
          </p:nvPr>
        </p:nvSpPr>
        <p:spPr/>
        <p:txBody>
          <a:bodyPr/>
          <a:lstStyle/>
          <a:p>
            <a:r>
              <a:rPr lang="en-US" dirty="0"/>
              <a:t>Particle Filter Preliminaries: Motion Model</a:t>
            </a:r>
          </a:p>
        </p:txBody>
      </p:sp>
      <p:sp>
        <p:nvSpPr>
          <p:cNvPr id="4" name="Content Placeholder 3">
            <a:extLst>
              <a:ext uri="{FF2B5EF4-FFF2-40B4-BE49-F238E27FC236}">
                <a16:creationId xmlns:a16="http://schemas.microsoft.com/office/drawing/2014/main" id="{74DF6C50-DDFE-95AD-8B8E-6B6244C38EC4}"/>
              </a:ext>
            </a:extLst>
          </p:cNvPr>
          <p:cNvSpPr>
            <a:spLocks noGrp="1"/>
          </p:cNvSpPr>
          <p:nvPr>
            <p:ph idx="1"/>
          </p:nvPr>
        </p:nvSpPr>
        <p:spPr/>
        <p:txBody>
          <a:bodyPr/>
          <a:lstStyle/>
          <a:p>
            <a:r>
              <a:rPr lang="en-US" dirty="0"/>
              <a:t>The motion model predicts the state into the future. The unicycle kinematics is best for robots with a differential drive system, like a Roomba!</a:t>
            </a:r>
          </a:p>
        </p:txBody>
      </p:sp>
      <p:sp>
        <p:nvSpPr>
          <p:cNvPr id="7" name="TextBox 6">
            <a:extLst>
              <a:ext uri="{FF2B5EF4-FFF2-40B4-BE49-F238E27FC236}">
                <a16:creationId xmlns:a16="http://schemas.microsoft.com/office/drawing/2014/main" id="{00017CCA-E3AF-4D68-63CC-F7DC12C95D1C}"/>
              </a:ext>
            </a:extLst>
          </p:cNvPr>
          <p:cNvSpPr txBox="1"/>
          <p:nvPr/>
        </p:nvSpPr>
        <p:spPr>
          <a:xfrm>
            <a:off x="709687" y="5721142"/>
            <a:ext cx="3343128"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Figure 1. Unicycle Kinematics</a:t>
            </a:r>
          </a:p>
        </p:txBody>
      </p:sp>
      <p:sp>
        <p:nvSpPr>
          <p:cNvPr id="10" name="Slide Number Placeholder 9">
            <a:extLst>
              <a:ext uri="{FF2B5EF4-FFF2-40B4-BE49-F238E27FC236}">
                <a16:creationId xmlns:a16="http://schemas.microsoft.com/office/drawing/2014/main" id="{38E7B238-052D-DF81-9091-6CE9607C8180}"/>
              </a:ext>
            </a:extLst>
          </p:cNvPr>
          <p:cNvSpPr>
            <a:spLocks noGrp="1"/>
          </p:cNvSpPr>
          <p:nvPr>
            <p:ph type="sldNum" sz="quarter" idx="12"/>
          </p:nvPr>
        </p:nvSpPr>
        <p:spPr/>
        <p:txBody>
          <a:bodyPr/>
          <a:lstStyle/>
          <a:p>
            <a:fld id="{A5B0E68A-EF8A-4067-9443-8A1DE2B4C7C4}" type="slidenum">
              <a:rPr lang="en-US" smtClean="0"/>
              <a:t>2</a:t>
            </a:fld>
            <a:endParaRPr lang="en-US"/>
          </a:p>
        </p:txBody>
      </p:sp>
      <p:sp>
        <p:nvSpPr>
          <p:cNvPr id="12" name="Rectangle 11">
            <a:extLst>
              <a:ext uri="{FF2B5EF4-FFF2-40B4-BE49-F238E27FC236}">
                <a16:creationId xmlns:a16="http://schemas.microsoft.com/office/drawing/2014/main" id="{A785DE08-BB10-61C3-AABC-93B5A3F60339}"/>
              </a:ext>
            </a:extLst>
          </p:cNvPr>
          <p:cNvSpPr/>
          <p:nvPr/>
        </p:nvSpPr>
        <p:spPr>
          <a:xfrm>
            <a:off x="2108948" y="2940907"/>
            <a:ext cx="544606" cy="123713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14" name="Straight Arrow Connector 13">
            <a:extLst>
              <a:ext uri="{FF2B5EF4-FFF2-40B4-BE49-F238E27FC236}">
                <a16:creationId xmlns:a16="http://schemas.microsoft.com/office/drawing/2014/main" id="{1C89F3D9-C20C-0A19-CF8E-6B343128C2BD}"/>
              </a:ext>
            </a:extLst>
          </p:cNvPr>
          <p:cNvCxnSpPr/>
          <p:nvPr/>
        </p:nvCxnSpPr>
        <p:spPr>
          <a:xfrm flipV="1">
            <a:off x="2381251" y="2326341"/>
            <a:ext cx="0" cy="1194953"/>
          </a:xfrm>
          <a:prstGeom prst="straightConnector1">
            <a:avLst/>
          </a:prstGeom>
          <a:ln w="3810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3" name="Arrow: Curved Left 22">
            <a:extLst>
              <a:ext uri="{FF2B5EF4-FFF2-40B4-BE49-F238E27FC236}">
                <a16:creationId xmlns:a16="http://schemas.microsoft.com/office/drawing/2014/main" id="{7A31FDB7-C7A3-BFE1-693D-043B53FFF1AD}"/>
              </a:ext>
            </a:extLst>
          </p:cNvPr>
          <p:cNvSpPr/>
          <p:nvPr/>
        </p:nvSpPr>
        <p:spPr>
          <a:xfrm rot="10800000" flipH="1">
            <a:off x="2017060" y="2923817"/>
            <a:ext cx="857249" cy="1133360"/>
          </a:xfrm>
          <a:prstGeom prst="curvedLef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solidFill>
                <a:schemeClr val="tx1"/>
              </a:solidFill>
            </a:endParaRPr>
          </a:p>
        </p:txBody>
      </p:sp>
      <p:sp>
        <p:nvSpPr>
          <p:cNvPr id="24" name="Oval 23">
            <a:extLst>
              <a:ext uri="{FF2B5EF4-FFF2-40B4-BE49-F238E27FC236}">
                <a16:creationId xmlns:a16="http://schemas.microsoft.com/office/drawing/2014/main" id="{68656D45-7A6D-E5D1-887E-FDC48F3D948A}"/>
              </a:ext>
            </a:extLst>
          </p:cNvPr>
          <p:cNvSpPr/>
          <p:nvPr/>
        </p:nvSpPr>
        <p:spPr>
          <a:xfrm>
            <a:off x="2266033" y="3388186"/>
            <a:ext cx="230435" cy="230435"/>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31477BFD-892A-09A0-97B3-7EF1F944D25E}"/>
                  </a:ext>
                </a:extLst>
              </p:cNvPr>
              <p:cNvSpPr txBox="1"/>
              <p:nvPr/>
            </p:nvSpPr>
            <p:spPr>
              <a:xfrm>
                <a:off x="6585693" y="2866553"/>
                <a:ext cx="127374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𝒖</m:t>
                          </m:r>
                        </m:e>
                        <m:sub>
                          <m:r>
                            <a:rPr lang="en-US" b="1" i="1" smtClean="0">
                              <a:latin typeface="Cambria Math" panose="02040503050406030204" pitchFamily="18" charset="0"/>
                            </a:rPr>
                            <m:t>𝒕</m:t>
                          </m:r>
                        </m:sub>
                      </m:sSub>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𝑉</m:t>
                              </m:r>
                              <m:r>
                                <a:rPr lang="en-US" b="0" i="1" smtClean="0">
                                  <a:latin typeface="Cambria Math" panose="02040503050406030204" pitchFamily="18" charset="0"/>
                                </a:rPr>
                                <m:t>,</m:t>
                              </m:r>
                              <m:r>
                                <a:rPr lang="en-US" b="0" i="1" smtClean="0">
                                  <a:latin typeface="Cambria Math" panose="02040503050406030204" pitchFamily="18" charset="0"/>
                                </a:rPr>
                                <m:t>𝜔</m:t>
                              </m:r>
                            </m:e>
                          </m:d>
                        </m:e>
                        <m:sup>
                          <m:r>
                            <a:rPr lang="en-US" b="0" i="1" smtClean="0">
                              <a:latin typeface="Cambria Math" panose="02040503050406030204" pitchFamily="18" charset="0"/>
                            </a:rPr>
                            <m:t>𝑇</m:t>
                          </m:r>
                        </m:sup>
                      </m:sSup>
                    </m:oMath>
                  </m:oMathPara>
                </a14:m>
                <a:endParaRPr lang="en-US" dirty="0"/>
              </a:p>
            </p:txBody>
          </p:sp>
        </mc:Choice>
        <mc:Fallback xmlns="">
          <p:sp>
            <p:nvSpPr>
              <p:cNvPr id="25" name="TextBox 24">
                <a:extLst>
                  <a:ext uri="{FF2B5EF4-FFF2-40B4-BE49-F238E27FC236}">
                    <a16:creationId xmlns:a16="http://schemas.microsoft.com/office/drawing/2014/main" id="{31477BFD-892A-09A0-97B3-7EF1F944D25E}"/>
                  </a:ext>
                </a:extLst>
              </p:cNvPr>
              <p:cNvSpPr txBox="1">
                <a:spLocks noRot="1" noChangeAspect="1" noMove="1" noResize="1" noEditPoints="1" noAdjustHandles="1" noChangeArrowheads="1" noChangeShapeType="1" noTextEdit="1"/>
              </p:cNvSpPr>
              <p:nvPr/>
            </p:nvSpPr>
            <p:spPr>
              <a:xfrm>
                <a:off x="6585693" y="2866553"/>
                <a:ext cx="1273746" cy="276999"/>
              </a:xfrm>
              <a:prstGeom prst="rect">
                <a:avLst/>
              </a:prstGeom>
              <a:blipFill>
                <a:blip r:embed="rId2"/>
                <a:stretch>
                  <a:fillRect l="-2392" t="-4348" r="-1435"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F90FE9B6-41D2-2085-58BA-9A61B912F71D}"/>
                  </a:ext>
                </a:extLst>
              </p:cNvPr>
              <p:cNvSpPr txBox="1"/>
              <p:nvPr/>
            </p:nvSpPr>
            <p:spPr>
              <a:xfrm>
                <a:off x="5805768" y="3800295"/>
                <a:ext cx="3015569" cy="74340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b="0" i="1" smtClean="0">
                              <a:latin typeface="Cambria Math" panose="02040503050406030204" pitchFamily="18" charset="0"/>
                            </a:rPr>
                          </m:ctrlPr>
                        </m:dPr>
                        <m:e>
                          <m:m>
                            <m:mPr>
                              <m:mcs>
                                <m:mc>
                                  <m:mcPr>
                                    <m:count m:val="1"/>
                                    <m:mcJc m:val="center"/>
                                  </m:mcPr>
                                </m:mc>
                              </m:mcs>
                              <m:ctrlPr>
                                <a:rPr lang="en-US" b="0" i="1" smtClean="0">
                                  <a:latin typeface="Cambria Math" panose="02040503050406030204" pitchFamily="18" charset="0"/>
                                </a:rPr>
                              </m:ctrlPr>
                            </m:mPr>
                            <m:mr>
                              <m:e>
                                <m:sSub>
                                  <m:sSubPr>
                                    <m:ctrlPr>
                                      <a:rPr lang="en-US" b="0" i="1" smtClean="0">
                                        <a:latin typeface="Cambria Math" panose="02040503050406030204" pitchFamily="18" charset="0"/>
                                      </a:rPr>
                                    </m:ctrlPr>
                                  </m:sSubPr>
                                  <m:e>
                                    <m:r>
                                      <m:rPr>
                                        <m:brk m:alnAt="7"/>
                                      </m:rPr>
                                      <a:rPr lang="en-US" b="0" i="1" smtClean="0">
                                        <a:latin typeface="Cambria Math" panose="02040503050406030204" pitchFamily="18" charset="0"/>
                                      </a:rPr>
                                      <m:t>𝑥</m:t>
                                    </m:r>
                                  </m:e>
                                  <m:sub>
                                    <m:r>
                                      <a:rPr lang="en-US" b="0" i="1" smtClean="0">
                                        <a:latin typeface="Cambria Math" panose="02040503050406030204" pitchFamily="18" charset="0"/>
                                      </a:rPr>
                                      <m:t>𝑡</m:t>
                                    </m:r>
                                    <m:r>
                                      <m:rPr>
                                        <m:brk m:alnAt="7"/>
                                      </m:rPr>
                                      <a:rPr lang="en-US" b="0" i="1" smtClean="0">
                                        <a:latin typeface="Cambria Math" panose="02040503050406030204" pitchFamily="18" charset="0"/>
                                      </a:rPr>
                                      <m:t>+</m:t>
                                    </m:r>
                                    <m:r>
                                      <a:rPr lang="en-US" b="0" i="1" smtClean="0">
                                        <a:latin typeface="Cambria Math" panose="02040503050406030204" pitchFamily="18" charset="0"/>
                                      </a:rPr>
                                      <m:t>1</m:t>
                                    </m:r>
                                  </m:sub>
                                </m:sSub>
                              </m:e>
                            </m:m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𝑡</m:t>
                                    </m:r>
                                    <m:r>
                                      <a:rPr lang="en-US" b="0" i="1" smtClean="0">
                                        <a:latin typeface="Cambria Math" panose="02040503050406030204" pitchFamily="18" charset="0"/>
                                      </a:rPr>
                                      <m:t>+1</m:t>
                                    </m:r>
                                  </m:sub>
                                </m:sSub>
                              </m:e>
                            </m:m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𝑡</m:t>
                                    </m:r>
                                    <m:r>
                                      <a:rPr lang="en-US" b="0" i="1" smtClean="0">
                                        <a:latin typeface="Cambria Math" panose="02040503050406030204" pitchFamily="18" charset="0"/>
                                      </a:rPr>
                                      <m:t>+1</m:t>
                                    </m:r>
                                  </m:sub>
                                </m:sSub>
                              </m:e>
                            </m:mr>
                          </m:m>
                        </m:e>
                      </m:d>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1"/>
                                    <m:mcJc m:val="center"/>
                                  </m:mcPr>
                                </m:mc>
                              </m:mcs>
                              <m:ctrlPr>
                                <a:rPr lang="en-US" b="0" i="1" smtClean="0">
                                  <a:latin typeface="Cambria Math" panose="02040503050406030204" pitchFamily="18" charset="0"/>
                                </a:rPr>
                              </m:ctrlPr>
                            </m:mPr>
                            <m:mr>
                              <m:e>
                                <m:sSub>
                                  <m:sSubPr>
                                    <m:ctrlPr>
                                      <a:rPr lang="en-US" b="0" i="1" smtClean="0">
                                        <a:latin typeface="Cambria Math" panose="02040503050406030204" pitchFamily="18" charset="0"/>
                                      </a:rPr>
                                    </m:ctrlPr>
                                  </m:sSubPr>
                                  <m:e>
                                    <m:r>
                                      <m:rPr>
                                        <m:brk m:alnAt="7"/>
                                      </m:rPr>
                                      <a:rPr lang="en-US" b="0" i="1" smtClean="0">
                                        <a:latin typeface="Cambria Math" panose="02040503050406030204" pitchFamily="18" charset="0"/>
                                      </a:rPr>
                                      <m:t>𝑥</m:t>
                                    </m:r>
                                  </m:e>
                                  <m:sub>
                                    <m:r>
                                      <m:rPr>
                                        <m:brk m:alnAt="7"/>
                                      </m:rPr>
                                      <a:rPr lang="en-US" b="0" i="1" smtClean="0">
                                        <a:latin typeface="Cambria Math" panose="02040503050406030204" pitchFamily="18" charset="0"/>
                                      </a:rPr>
                                      <m:t>𝑡</m:t>
                                    </m:r>
                                  </m:sub>
                                </m:sSub>
                                <m:r>
                                  <m:rPr>
                                    <m:brk m:alnAt="7"/>
                                  </m:rPr>
                                  <a:rPr lang="en-US" b="0" i="1" smtClean="0">
                                    <a:latin typeface="Cambria Math" panose="02040503050406030204" pitchFamily="18" charset="0"/>
                                  </a:rPr>
                                  <m:t> </m:t>
                                </m:r>
                              </m:e>
                            </m:m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𝑡</m:t>
                                    </m:r>
                                  </m:sub>
                                </m:sSub>
                              </m:e>
                            </m:m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𝑡</m:t>
                                    </m:r>
                                  </m:sub>
                                </m:sSub>
                              </m:e>
                            </m:mr>
                          </m:m>
                        </m:e>
                      </m:d>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1"/>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𝑉</m:t>
                                </m:r>
                                <m:func>
                                  <m:funcPr>
                                    <m:ctrlPr>
                                      <a:rPr lang="en-US" b="0" i="1" smtClean="0">
                                        <a:latin typeface="Cambria Math" panose="02040503050406030204" pitchFamily="18" charset="0"/>
                                      </a:rPr>
                                    </m:ctrlPr>
                                  </m:funcPr>
                                  <m:fName>
                                    <m:r>
                                      <m:rPr>
                                        <m:sty m:val="p"/>
                                        <m:brk m:alnAt="7"/>
                                      </m:rPr>
                                      <a:rPr lang="en-US" b="0" i="0" smtClean="0">
                                        <a:latin typeface="Cambria Math" panose="02040503050406030204" pitchFamily="18" charset="0"/>
                                      </a:rPr>
                                      <m:t>c</m:t>
                                    </m:r>
                                    <m:r>
                                      <m:rPr>
                                        <m:sty m:val="p"/>
                                      </m:rPr>
                                      <a:rPr lang="en-US" b="0" i="0" smtClean="0">
                                        <a:latin typeface="Cambria Math" panose="02040503050406030204" pitchFamily="18" charset="0"/>
                                      </a:rPr>
                                      <m:t>os</m:t>
                                    </m:r>
                                  </m:fName>
                                  <m:e>
                                    <m:sSub>
                                      <m:sSubPr>
                                        <m:ctrlPr>
                                          <a:rPr lang="en-US" b="0" i="1" smtClean="0">
                                            <a:latin typeface="Cambria Math" panose="02040503050406030204" pitchFamily="18" charset="0"/>
                                          </a:rPr>
                                        </m:ctrlPr>
                                      </m:sSubPr>
                                      <m:e>
                                        <m:r>
                                          <m:rPr>
                                            <m:brk m:alnAt="7"/>
                                          </m:rPr>
                                          <a:rPr lang="en-US" b="0" i="1" smtClean="0">
                                            <a:latin typeface="Cambria Math" panose="02040503050406030204" pitchFamily="18" charset="0"/>
                                          </a:rPr>
                                          <m:t>𝜃</m:t>
                                        </m:r>
                                      </m:e>
                                      <m:sub>
                                        <m:r>
                                          <m:rPr>
                                            <m:brk m:alnAt="7"/>
                                          </m:rPr>
                                          <a:rPr lang="en-US" b="0" i="1" smtClean="0">
                                            <a:latin typeface="Cambria Math" panose="02040503050406030204" pitchFamily="18" charset="0"/>
                                          </a:rPr>
                                          <m:t>𝑡</m:t>
                                        </m:r>
                                      </m:sub>
                                    </m:sSub>
                                  </m:e>
                                </m:func>
                              </m:e>
                            </m:mr>
                            <m:mr>
                              <m:e>
                                <m:r>
                                  <a:rPr lang="en-US" b="0" i="1" smtClean="0">
                                    <a:latin typeface="Cambria Math" panose="02040503050406030204" pitchFamily="18" charset="0"/>
                                  </a:rPr>
                                  <m:t>𝑉</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sin</m:t>
                                    </m:r>
                                  </m:fNa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𝑡</m:t>
                                        </m:r>
                                      </m:sub>
                                    </m:sSub>
                                  </m:e>
                                </m:func>
                              </m:e>
                            </m:mr>
                            <m:mr>
                              <m:e>
                                <m:r>
                                  <a:rPr lang="en-US" b="0" i="1" smtClean="0">
                                    <a:latin typeface="Cambria Math" panose="02040503050406030204" pitchFamily="18" charset="0"/>
                                  </a:rPr>
                                  <m:t>𝜔</m:t>
                                </m:r>
                              </m:e>
                            </m:mr>
                          </m:m>
                        </m:e>
                      </m:d>
                      <m:r>
                        <m:rPr>
                          <m:sty m:val="p"/>
                        </m:rPr>
                        <a:rPr lang="en-US" b="0" i="0" smtClean="0">
                          <a:latin typeface="Cambria Math" panose="02040503050406030204" pitchFamily="18" charset="0"/>
                        </a:rPr>
                        <m:t>Δ</m:t>
                      </m:r>
                      <m:r>
                        <a:rPr lang="en-US" b="0" i="1" smtClean="0">
                          <a:latin typeface="Cambria Math" panose="02040503050406030204" pitchFamily="18" charset="0"/>
                        </a:rPr>
                        <m:t>𝑡</m:t>
                      </m:r>
                    </m:oMath>
                  </m:oMathPara>
                </a14:m>
                <a:endParaRPr lang="en-US" dirty="0"/>
              </a:p>
            </p:txBody>
          </p:sp>
        </mc:Choice>
        <mc:Fallback xmlns="">
          <p:sp>
            <p:nvSpPr>
              <p:cNvPr id="26" name="TextBox 25">
                <a:extLst>
                  <a:ext uri="{FF2B5EF4-FFF2-40B4-BE49-F238E27FC236}">
                    <a16:creationId xmlns:a16="http://schemas.microsoft.com/office/drawing/2014/main" id="{F90FE9B6-41D2-2085-58BA-9A61B912F71D}"/>
                  </a:ext>
                </a:extLst>
              </p:cNvPr>
              <p:cNvSpPr txBox="1">
                <a:spLocks noRot="1" noChangeAspect="1" noMove="1" noResize="1" noEditPoints="1" noAdjustHandles="1" noChangeArrowheads="1" noChangeShapeType="1" noTextEdit="1"/>
              </p:cNvSpPr>
              <p:nvPr/>
            </p:nvSpPr>
            <p:spPr>
              <a:xfrm>
                <a:off x="5805768" y="3800295"/>
                <a:ext cx="3015569" cy="743409"/>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06503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D5BC4F-459F-1D78-4B2D-A7612423B5F9}"/>
              </a:ext>
            </a:extLst>
          </p:cNvPr>
          <p:cNvSpPr>
            <a:spLocks noGrp="1"/>
          </p:cNvSpPr>
          <p:nvPr>
            <p:ph type="title"/>
          </p:nvPr>
        </p:nvSpPr>
        <p:spPr/>
        <p:txBody>
          <a:bodyPr/>
          <a:lstStyle/>
          <a:p>
            <a:r>
              <a:rPr lang="en-US" dirty="0"/>
              <a:t>Particle Filter Preliminaries: Motion Model</a:t>
            </a:r>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74DF6C50-DDFE-95AD-8B8E-6B6244C38EC4}"/>
                  </a:ext>
                </a:extLst>
              </p:cNvPr>
              <p:cNvSpPr>
                <a:spLocks noGrp="1"/>
              </p:cNvSpPr>
              <p:nvPr>
                <p:ph idx="1"/>
              </p:nvPr>
            </p:nvSpPr>
            <p:spPr/>
            <p:txBody>
              <a:bodyPr/>
              <a:lstStyle/>
              <a:p>
                <a:r>
                  <a:rPr lang="en-US" dirty="0"/>
                  <a:t>For a bicycle motion model (like that of a 4-wheeled car), the parameters here are: </a:t>
                </a:r>
                <a14:m>
                  <m:oMath xmlns:m="http://schemas.openxmlformats.org/officeDocument/2006/math">
                    <m:r>
                      <a:rPr lang="en-US" b="0" i="1" smtClean="0">
                        <a:latin typeface="Cambria Math" panose="02040503050406030204" pitchFamily="18" charset="0"/>
                      </a:rPr>
                      <m:t>𝛿</m:t>
                    </m:r>
                    <m:r>
                      <a:rPr lang="en-US" b="0" i="1" smtClean="0">
                        <a:latin typeface="Cambria Math" panose="02040503050406030204" pitchFamily="18" charset="0"/>
                      </a:rPr>
                      <m:t> </m:t>
                    </m:r>
                  </m:oMath>
                </a14:m>
                <a:r>
                  <a:rPr lang="en-US" dirty="0"/>
                  <a:t> which is the steering angle, and </a:t>
                </a:r>
                <a14:m>
                  <m:oMath xmlns:m="http://schemas.openxmlformats.org/officeDocument/2006/math">
                    <m:r>
                      <a:rPr lang="en-US" b="0" i="1" smtClean="0">
                        <a:latin typeface="Cambria Math" panose="02040503050406030204" pitchFamily="18" charset="0"/>
                      </a:rPr>
                      <m:t>𝐿</m:t>
                    </m:r>
                  </m:oMath>
                </a14:m>
                <a:r>
                  <a:rPr lang="en-US" dirty="0"/>
                  <a:t> which is the wheelbase length.</a:t>
                </a:r>
              </a:p>
            </p:txBody>
          </p:sp>
        </mc:Choice>
        <mc:Fallback xmlns="">
          <p:sp>
            <p:nvSpPr>
              <p:cNvPr id="4" name="Content Placeholder 3">
                <a:extLst>
                  <a:ext uri="{FF2B5EF4-FFF2-40B4-BE49-F238E27FC236}">
                    <a16:creationId xmlns:a16="http://schemas.microsoft.com/office/drawing/2014/main" id="{74DF6C50-DDFE-95AD-8B8E-6B6244C38EC4}"/>
                  </a:ext>
                </a:extLst>
              </p:cNvPr>
              <p:cNvSpPr>
                <a:spLocks noGrp="1" noRot="1" noChangeAspect="1" noMove="1" noResize="1" noEditPoints="1" noAdjustHandles="1" noChangeArrowheads="1" noChangeShapeType="1" noTextEdit="1"/>
              </p:cNvSpPr>
              <p:nvPr>
                <p:ph idx="1"/>
              </p:nvPr>
            </p:nvSpPr>
            <p:spPr>
              <a:blipFill>
                <a:blip r:embed="rId2"/>
                <a:stretch>
                  <a:fillRect l="-734" t="-1699" r="-524"/>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00017CCA-E3AF-4D68-63CC-F7DC12C95D1C}"/>
              </a:ext>
            </a:extLst>
          </p:cNvPr>
          <p:cNvSpPr txBox="1"/>
          <p:nvPr/>
        </p:nvSpPr>
        <p:spPr>
          <a:xfrm>
            <a:off x="709687" y="6104389"/>
            <a:ext cx="3089107"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Figure 2. Bicycle Kinematics</a:t>
            </a:r>
          </a:p>
        </p:txBody>
      </p:sp>
      <p:sp>
        <p:nvSpPr>
          <p:cNvPr id="10" name="Slide Number Placeholder 9">
            <a:extLst>
              <a:ext uri="{FF2B5EF4-FFF2-40B4-BE49-F238E27FC236}">
                <a16:creationId xmlns:a16="http://schemas.microsoft.com/office/drawing/2014/main" id="{38E7B238-052D-DF81-9091-6CE9607C8180}"/>
              </a:ext>
            </a:extLst>
          </p:cNvPr>
          <p:cNvSpPr>
            <a:spLocks noGrp="1"/>
          </p:cNvSpPr>
          <p:nvPr>
            <p:ph type="sldNum" sz="quarter" idx="12"/>
          </p:nvPr>
        </p:nvSpPr>
        <p:spPr/>
        <p:txBody>
          <a:bodyPr/>
          <a:lstStyle/>
          <a:p>
            <a:fld id="{A5B0E68A-EF8A-4067-9443-8A1DE2B4C7C4}" type="slidenum">
              <a:rPr lang="en-US" smtClean="0"/>
              <a:t>3</a:t>
            </a:fld>
            <a:endParaRPr lang="en-US"/>
          </a:p>
        </p:txBody>
      </p:sp>
      <p:pic>
        <p:nvPicPr>
          <p:cNvPr id="11" name="Picture 10" descr="A diagram of a wheel base&#10;&#10;Description automatically generated">
            <a:extLst>
              <a:ext uri="{FF2B5EF4-FFF2-40B4-BE49-F238E27FC236}">
                <a16:creationId xmlns:a16="http://schemas.microsoft.com/office/drawing/2014/main" id="{E0AE37EC-BA0A-C715-840E-688FBF74DD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552" y="1909487"/>
            <a:ext cx="3562263" cy="4048885"/>
          </a:xfrm>
          <a:prstGeom prst="rect">
            <a:avLst/>
          </a:prstGeom>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E96DCCFB-45FF-13E8-9547-1B20B704C3A1}"/>
                  </a:ext>
                </a:extLst>
              </p:cNvPr>
              <p:cNvSpPr txBox="1"/>
              <p:nvPr/>
            </p:nvSpPr>
            <p:spPr>
              <a:xfrm>
                <a:off x="7024039" y="2780046"/>
                <a:ext cx="1797608" cy="67120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𝒖</m:t>
                          </m:r>
                        </m:e>
                        <m:sub>
                          <m:r>
                            <a:rPr lang="en-US" b="1" i="1" smtClean="0">
                              <a:latin typeface="Cambria Math" panose="02040503050406030204" pitchFamily="18" charset="0"/>
                            </a:rPr>
                            <m:t>𝒕</m:t>
                          </m:r>
                        </m:sub>
                      </m:sSub>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𝑉</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𝑉</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tan</m:t>
                                      </m:r>
                                    </m:fName>
                                    <m:e>
                                      <m:r>
                                        <a:rPr lang="en-US" b="0" i="1" smtClean="0">
                                          <a:latin typeface="Cambria Math" panose="02040503050406030204" pitchFamily="18" charset="0"/>
                                        </a:rPr>
                                        <m:t>𝛿</m:t>
                                      </m:r>
                                    </m:e>
                                  </m:func>
                                </m:num>
                                <m:den>
                                  <m:r>
                                    <a:rPr lang="en-US" b="0" i="1" smtClean="0">
                                      <a:latin typeface="Cambria Math" panose="02040503050406030204" pitchFamily="18" charset="0"/>
                                    </a:rPr>
                                    <m:t>𝐿</m:t>
                                  </m:r>
                                </m:den>
                              </m:f>
                            </m:e>
                          </m:d>
                        </m:e>
                        <m:sup>
                          <m:r>
                            <a:rPr lang="en-US" b="0" i="1" smtClean="0">
                              <a:latin typeface="Cambria Math" panose="02040503050406030204" pitchFamily="18" charset="0"/>
                            </a:rPr>
                            <m:t>𝑇</m:t>
                          </m:r>
                        </m:sup>
                      </m:sSup>
                    </m:oMath>
                  </m:oMathPara>
                </a14:m>
                <a:endParaRPr lang="en-US" dirty="0"/>
              </a:p>
            </p:txBody>
          </p:sp>
        </mc:Choice>
        <mc:Fallback xmlns="">
          <p:sp>
            <p:nvSpPr>
              <p:cNvPr id="2" name="TextBox 1">
                <a:extLst>
                  <a:ext uri="{FF2B5EF4-FFF2-40B4-BE49-F238E27FC236}">
                    <a16:creationId xmlns:a16="http://schemas.microsoft.com/office/drawing/2014/main" id="{E96DCCFB-45FF-13E8-9547-1B20B704C3A1}"/>
                  </a:ext>
                </a:extLst>
              </p:cNvPr>
              <p:cNvSpPr txBox="1">
                <a:spLocks noRot="1" noChangeAspect="1" noMove="1" noResize="1" noEditPoints="1" noAdjustHandles="1" noChangeArrowheads="1" noChangeShapeType="1" noTextEdit="1"/>
              </p:cNvSpPr>
              <p:nvPr/>
            </p:nvSpPr>
            <p:spPr>
              <a:xfrm>
                <a:off x="7024039" y="2780046"/>
                <a:ext cx="1797608" cy="671209"/>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5F329ECC-AF7E-2FCF-04A7-0A19F1F2B459}"/>
                  </a:ext>
                </a:extLst>
              </p:cNvPr>
              <p:cNvSpPr txBox="1"/>
              <p:nvPr/>
            </p:nvSpPr>
            <p:spPr>
              <a:xfrm>
                <a:off x="6566845" y="3895328"/>
                <a:ext cx="2992999" cy="10756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b="0" i="1" smtClean="0">
                              <a:latin typeface="Cambria Math" panose="02040503050406030204" pitchFamily="18" charset="0"/>
                            </a:rPr>
                          </m:ctrlPr>
                        </m:dPr>
                        <m:e>
                          <m:m>
                            <m:mPr>
                              <m:mcs>
                                <m:mc>
                                  <m:mcPr>
                                    <m:count m:val="1"/>
                                    <m:mcJc m:val="center"/>
                                  </m:mcPr>
                                </m:mc>
                              </m:mcs>
                              <m:ctrlPr>
                                <a:rPr lang="en-US" b="0" i="1" smtClean="0">
                                  <a:latin typeface="Cambria Math" panose="02040503050406030204" pitchFamily="18" charset="0"/>
                                </a:rPr>
                              </m:ctrlPr>
                            </m:mPr>
                            <m:mr>
                              <m:e>
                                <m:sSub>
                                  <m:sSubPr>
                                    <m:ctrlPr>
                                      <a:rPr lang="en-US" b="0" i="1" smtClean="0">
                                        <a:latin typeface="Cambria Math" panose="02040503050406030204" pitchFamily="18" charset="0"/>
                                      </a:rPr>
                                    </m:ctrlPr>
                                  </m:sSubPr>
                                  <m:e>
                                    <m:r>
                                      <m:rPr>
                                        <m:brk m:alnAt="7"/>
                                      </m:rPr>
                                      <a:rPr lang="en-US" b="0" i="1" smtClean="0">
                                        <a:latin typeface="Cambria Math" panose="02040503050406030204" pitchFamily="18" charset="0"/>
                                      </a:rPr>
                                      <m:t>𝑥</m:t>
                                    </m:r>
                                  </m:e>
                                  <m:sub>
                                    <m:r>
                                      <a:rPr lang="en-US" b="0" i="1" smtClean="0">
                                        <a:latin typeface="Cambria Math" panose="02040503050406030204" pitchFamily="18" charset="0"/>
                                      </a:rPr>
                                      <m:t>𝑡</m:t>
                                    </m:r>
                                    <m:r>
                                      <m:rPr>
                                        <m:brk m:alnAt="7"/>
                                      </m:rPr>
                                      <a:rPr lang="en-US" b="0" i="1" smtClean="0">
                                        <a:latin typeface="Cambria Math" panose="02040503050406030204" pitchFamily="18" charset="0"/>
                                      </a:rPr>
                                      <m:t>+</m:t>
                                    </m:r>
                                    <m:r>
                                      <a:rPr lang="en-US" b="0" i="1" smtClean="0">
                                        <a:latin typeface="Cambria Math" panose="02040503050406030204" pitchFamily="18" charset="0"/>
                                      </a:rPr>
                                      <m:t>1</m:t>
                                    </m:r>
                                  </m:sub>
                                </m:sSub>
                              </m:e>
                            </m:m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𝑡</m:t>
                                    </m:r>
                                    <m:r>
                                      <a:rPr lang="en-US" b="0" i="1" smtClean="0">
                                        <a:latin typeface="Cambria Math" panose="02040503050406030204" pitchFamily="18" charset="0"/>
                                      </a:rPr>
                                      <m:t>+1</m:t>
                                    </m:r>
                                  </m:sub>
                                </m:sSub>
                              </m:e>
                            </m:m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𝑡</m:t>
                                    </m:r>
                                    <m:r>
                                      <a:rPr lang="en-US" b="0" i="1" smtClean="0">
                                        <a:latin typeface="Cambria Math" panose="02040503050406030204" pitchFamily="18" charset="0"/>
                                      </a:rPr>
                                      <m:t>+1</m:t>
                                    </m:r>
                                  </m:sub>
                                </m:sSub>
                              </m:e>
                            </m:mr>
                          </m:m>
                        </m:e>
                      </m:d>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1"/>
                                    <m:mcJc m:val="center"/>
                                  </m:mcPr>
                                </m:mc>
                              </m:mcs>
                              <m:ctrlPr>
                                <a:rPr lang="en-US" b="0" i="1" smtClean="0">
                                  <a:latin typeface="Cambria Math" panose="02040503050406030204" pitchFamily="18" charset="0"/>
                                </a:rPr>
                              </m:ctrlPr>
                            </m:mPr>
                            <m:mr>
                              <m:e>
                                <m:sSub>
                                  <m:sSubPr>
                                    <m:ctrlPr>
                                      <a:rPr lang="en-US" b="0" i="1" smtClean="0">
                                        <a:latin typeface="Cambria Math" panose="02040503050406030204" pitchFamily="18" charset="0"/>
                                      </a:rPr>
                                    </m:ctrlPr>
                                  </m:sSubPr>
                                  <m:e>
                                    <m:r>
                                      <m:rPr>
                                        <m:brk m:alnAt="7"/>
                                      </m:rPr>
                                      <a:rPr lang="en-US" b="0" i="1" smtClean="0">
                                        <a:latin typeface="Cambria Math" panose="02040503050406030204" pitchFamily="18" charset="0"/>
                                      </a:rPr>
                                      <m:t>𝑥</m:t>
                                    </m:r>
                                  </m:e>
                                  <m:sub>
                                    <m:r>
                                      <m:rPr>
                                        <m:brk m:alnAt="7"/>
                                      </m:rPr>
                                      <a:rPr lang="en-US" b="0" i="1" smtClean="0">
                                        <a:latin typeface="Cambria Math" panose="02040503050406030204" pitchFamily="18" charset="0"/>
                                      </a:rPr>
                                      <m:t>𝑡</m:t>
                                    </m:r>
                                  </m:sub>
                                </m:sSub>
                                <m:r>
                                  <m:rPr>
                                    <m:brk m:alnAt="7"/>
                                  </m:rPr>
                                  <a:rPr lang="en-US" b="0" i="1" smtClean="0">
                                    <a:latin typeface="Cambria Math" panose="02040503050406030204" pitchFamily="18" charset="0"/>
                                  </a:rPr>
                                  <m:t> </m:t>
                                </m:r>
                              </m:e>
                            </m:m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𝑡</m:t>
                                    </m:r>
                                  </m:sub>
                                </m:sSub>
                              </m:e>
                            </m:m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𝑡</m:t>
                                    </m:r>
                                  </m:sub>
                                </m:sSub>
                              </m:e>
                            </m:mr>
                          </m:m>
                        </m:e>
                      </m:d>
                      <m:r>
                        <a:rPr lang="en-US" b="0" i="1" smtClean="0">
                          <a:latin typeface="Cambria Math" panose="02040503050406030204" pitchFamily="18" charset="0"/>
                        </a:rPr>
                        <m:t>+</m:t>
                      </m:r>
                      <m:r>
                        <a:rPr lang="en-US" b="0" i="1" smtClean="0">
                          <a:latin typeface="Cambria Math" panose="02040503050406030204" pitchFamily="18" charset="0"/>
                        </a:rPr>
                        <m:t>𝑉</m:t>
                      </m:r>
                      <m:d>
                        <m:dPr>
                          <m:begChr m:val="["/>
                          <m:endChr m:val="]"/>
                          <m:ctrlPr>
                            <a:rPr lang="en-US" b="0" i="1" smtClean="0">
                              <a:latin typeface="Cambria Math" panose="02040503050406030204" pitchFamily="18" charset="0"/>
                            </a:rPr>
                          </m:ctrlPr>
                        </m:dPr>
                        <m:e>
                          <m:m>
                            <m:mPr>
                              <m:mcs>
                                <m:mc>
                                  <m:mcPr>
                                    <m:count m:val="1"/>
                                    <m:mcJc m:val="center"/>
                                  </m:mcPr>
                                </m:mc>
                              </m:mcs>
                              <m:ctrlPr>
                                <a:rPr lang="en-US" b="0" i="1" smtClean="0">
                                  <a:latin typeface="Cambria Math" panose="02040503050406030204" pitchFamily="18" charset="0"/>
                                </a:rPr>
                              </m:ctrlPr>
                            </m:mPr>
                            <m:mr>
                              <m:e>
                                <m:func>
                                  <m:funcPr>
                                    <m:ctrlPr>
                                      <a:rPr lang="en-US" b="0" i="1" smtClean="0">
                                        <a:latin typeface="Cambria Math" panose="02040503050406030204" pitchFamily="18" charset="0"/>
                                      </a:rPr>
                                    </m:ctrlPr>
                                  </m:funcPr>
                                  <m:fName>
                                    <m:r>
                                      <m:rPr>
                                        <m:sty m:val="p"/>
                                        <m:brk m:alnAt="7"/>
                                      </m:rPr>
                                      <a:rPr lang="en-US" b="0" i="0" smtClean="0">
                                        <a:latin typeface="Cambria Math" panose="02040503050406030204" pitchFamily="18" charset="0"/>
                                      </a:rPr>
                                      <m:t>c</m:t>
                                    </m:r>
                                    <m:r>
                                      <m:rPr>
                                        <m:sty m:val="p"/>
                                      </m:rPr>
                                      <a:rPr lang="en-US" b="0" i="0" smtClean="0">
                                        <a:latin typeface="Cambria Math" panose="02040503050406030204" pitchFamily="18" charset="0"/>
                                      </a:rPr>
                                      <m:t>os</m:t>
                                    </m:r>
                                  </m:fName>
                                  <m:e>
                                    <m:sSub>
                                      <m:sSubPr>
                                        <m:ctrlPr>
                                          <a:rPr lang="en-US" b="0" i="1" smtClean="0">
                                            <a:latin typeface="Cambria Math" panose="02040503050406030204" pitchFamily="18" charset="0"/>
                                          </a:rPr>
                                        </m:ctrlPr>
                                      </m:sSubPr>
                                      <m:e>
                                        <m:r>
                                          <m:rPr>
                                            <m:brk m:alnAt="7"/>
                                          </m:rPr>
                                          <a:rPr lang="en-US" b="0" i="1" smtClean="0">
                                            <a:latin typeface="Cambria Math" panose="02040503050406030204" pitchFamily="18" charset="0"/>
                                          </a:rPr>
                                          <m:t>𝜃</m:t>
                                        </m:r>
                                      </m:e>
                                      <m:sub>
                                        <m:r>
                                          <m:rPr>
                                            <m:brk m:alnAt="7"/>
                                          </m:rPr>
                                          <a:rPr lang="en-US" b="0" i="1" smtClean="0">
                                            <a:latin typeface="Cambria Math" panose="02040503050406030204" pitchFamily="18" charset="0"/>
                                          </a:rPr>
                                          <m:t>𝑡</m:t>
                                        </m:r>
                                      </m:sub>
                                    </m:sSub>
                                  </m:e>
                                </m:func>
                              </m:e>
                            </m:mr>
                            <m:mr>
                              <m:e>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sin</m:t>
                                    </m:r>
                                  </m:fNa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𝑡</m:t>
                                        </m:r>
                                      </m:sub>
                                    </m:sSub>
                                  </m:e>
                                </m:func>
                              </m:e>
                            </m:mr>
                            <m:mr>
                              <m:e>
                                <m:f>
                                  <m:fPr>
                                    <m:ctrlPr>
                                      <a:rPr lang="en-US" b="0" i="1" smtClean="0">
                                        <a:latin typeface="Cambria Math" panose="02040503050406030204" pitchFamily="18" charset="0"/>
                                      </a:rPr>
                                    </m:ctrlPr>
                                  </m:fPr>
                                  <m:num>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tan</m:t>
                                        </m:r>
                                      </m:fName>
                                      <m:e>
                                        <m:r>
                                          <a:rPr lang="en-US" b="0" i="1" smtClean="0">
                                            <a:latin typeface="Cambria Math" panose="02040503050406030204" pitchFamily="18" charset="0"/>
                                          </a:rPr>
                                          <m:t>𝛿</m:t>
                                        </m:r>
                                      </m:e>
                                    </m:func>
                                  </m:num>
                                  <m:den>
                                    <m:r>
                                      <a:rPr lang="en-US" b="0" i="1" smtClean="0">
                                        <a:latin typeface="Cambria Math" panose="02040503050406030204" pitchFamily="18" charset="0"/>
                                      </a:rPr>
                                      <m:t>𝐿</m:t>
                                    </m:r>
                                  </m:den>
                                </m:f>
                              </m:e>
                            </m:mr>
                          </m:m>
                        </m:e>
                      </m:d>
                      <m:r>
                        <m:rPr>
                          <m:sty m:val="p"/>
                        </m:rPr>
                        <a:rPr lang="en-US" b="0" i="0" smtClean="0">
                          <a:latin typeface="Cambria Math" panose="02040503050406030204" pitchFamily="18" charset="0"/>
                        </a:rPr>
                        <m:t>Δ</m:t>
                      </m:r>
                      <m:r>
                        <a:rPr lang="en-US" b="0" i="1" smtClean="0">
                          <a:latin typeface="Cambria Math" panose="02040503050406030204" pitchFamily="18" charset="0"/>
                        </a:rPr>
                        <m:t>𝑡</m:t>
                      </m:r>
                    </m:oMath>
                  </m:oMathPara>
                </a14:m>
                <a:endParaRPr lang="en-US" dirty="0"/>
              </a:p>
            </p:txBody>
          </p:sp>
        </mc:Choice>
        <mc:Fallback xmlns="">
          <p:sp>
            <p:nvSpPr>
              <p:cNvPr id="5" name="TextBox 4">
                <a:extLst>
                  <a:ext uri="{FF2B5EF4-FFF2-40B4-BE49-F238E27FC236}">
                    <a16:creationId xmlns:a16="http://schemas.microsoft.com/office/drawing/2014/main" id="{5F329ECC-AF7E-2FCF-04A7-0A19F1F2B459}"/>
                  </a:ext>
                </a:extLst>
              </p:cNvPr>
              <p:cNvSpPr txBox="1">
                <a:spLocks noRot="1" noChangeAspect="1" noMove="1" noResize="1" noEditPoints="1" noAdjustHandles="1" noChangeArrowheads="1" noChangeShapeType="1" noTextEdit="1"/>
              </p:cNvSpPr>
              <p:nvPr/>
            </p:nvSpPr>
            <p:spPr>
              <a:xfrm>
                <a:off x="6566845" y="3895328"/>
                <a:ext cx="2992999" cy="1075615"/>
              </a:xfrm>
              <a:prstGeom prst="rect">
                <a:avLst/>
              </a:prstGeom>
              <a:blipFill>
                <a:blip r:embed="rId5"/>
                <a:stretch>
                  <a:fillRect b="-568"/>
                </a:stretch>
              </a:blipFill>
            </p:spPr>
            <p:txBody>
              <a:bodyPr/>
              <a:lstStyle/>
              <a:p>
                <a:r>
                  <a:rPr lang="en-US">
                    <a:noFill/>
                  </a:rPr>
                  <a:t> </a:t>
                </a:r>
              </a:p>
            </p:txBody>
          </p:sp>
        </mc:Fallback>
      </mc:AlternateContent>
    </p:spTree>
    <p:extLst>
      <p:ext uri="{BB962C8B-B14F-4D97-AF65-F5344CB8AC3E}">
        <p14:creationId xmlns:p14="http://schemas.microsoft.com/office/powerpoint/2010/main" val="42126101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D5BC4F-459F-1D78-4B2D-A7612423B5F9}"/>
              </a:ext>
            </a:extLst>
          </p:cNvPr>
          <p:cNvSpPr>
            <a:spLocks noGrp="1"/>
          </p:cNvSpPr>
          <p:nvPr>
            <p:ph type="title"/>
          </p:nvPr>
        </p:nvSpPr>
        <p:spPr/>
        <p:txBody>
          <a:bodyPr/>
          <a:lstStyle/>
          <a:p>
            <a:r>
              <a:rPr lang="en-US" dirty="0"/>
              <a:t>Particle Filter Preliminaries: Sensor Model</a:t>
            </a:r>
          </a:p>
        </p:txBody>
      </p:sp>
      <p:sp>
        <p:nvSpPr>
          <p:cNvPr id="4" name="Content Placeholder 3">
            <a:extLst>
              <a:ext uri="{FF2B5EF4-FFF2-40B4-BE49-F238E27FC236}">
                <a16:creationId xmlns:a16="http://schemas.microsoft.com/office/drawing/2014/main" id="{74DF6C50-DDFE-95AD-8B8E-6B6244C38EC4}"/>
              </a:ext>
            </a:extLst>
          </p:cNvPr>
          <p:cNvSpPr>
            <a:spLocks noGrp="1"/>
          </p:cNvSpPr>
          <p:nvPr>
            <p:ph idx="1"/>
          </p:nvPr>
        </p:nvSpPr>
        <p:spPr/>
        <p:txBody>
          <a:bodyPr/>
          <a:lstStyle/>
          <a:p>
            <a:r>
              <a:rPr lang="en-US" dirty="0"/>
              <a:t>The sensor model for a particle filter is important to calculate the weights. Here in this toy example a distance to landmark sensor is used. This sensor provides a scalar distance between the robot and the landmark</a:t>
            </a:r>
          </a:p>
        </p:txBody>
      </p:sp>
      <p:sp>
        <p:nvSpPr>
          <p:cNvPr id="7" name="TextBox 6">
            <a:extLst>
              <a:ext uri="{FF2B5EF4-FFF2-40B4-BE49-F238E27FC236}">
                <a16:creationId xmlns:a16="http://schemas.microsoft.com/office/drawing/2014/main" id="{00017CCA-E3AF-4D68-63CC-F7DC12C95D1C}"/>
              </a:ext>
            </a:extLst>
          </p:cNvPr>
          <p:cNvSpPr txBox="1"/>
          <p:nvPr/>
        </p:nvSpPr>
        <p:spPr>
          <a:xfrm>
            <a:off x="709687" y="6104389"/>
            <a:ext cx="3089107"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Figure 3. Sensor Model</a:t>
            </a:r>
          </a:p>
        </p:txBody>
      </p:sp>
      <p:sp>
        <p:nvSpPr>
          <p:cNvPr id="10" name="Slide Number Placeholder 9">
            <a:extLst>
              <a:ext uri="{FF2B5EF4-FFF2-40B4-BE49-F238E27FC236}">
                <a16:creationId xmlns:a16="http://schemas.microsoft.com/office/drawing/2014/main" id="{38E7B238-052D-DF81-9091-6CE9607C8180}"/>
              </a:ext>
            </a:extLst>
          </p:cNvPr>
          <p:cNvSpPr>
            <a:spLocks noGrp="1"/>
          </p:cNvSpPr>
          <p:nvPr>
            <p:ph type="sldNum" sz="quarter" idx="12"/>
          </p:nvPr>
        </p:nvSpPr>
        <p:spPr/>
        <p:txBody>
          <a:bodyPr/>
          <a:lstStyle/>
          <a:p>
            <a:fld id="{A5B0E68A-EF8A-4067-9443-8A1DE2B4C7C4}" type="slidenum">
              <a:rPr lang="en-US" smtClean="0"/>
              <a:t>4</a:t>
            </a:fld>
            <a:endParaRPr lang="en-US"/>
          </a:p>
        </p:txBody>
      </p:sp>
      <p:sp>
        <p:nvSpPr>
          <p:cNvPr id="6" name="Oval 5">
            <a:extLst>
              <a:ext uri="{FF2B5EF4-FFF2-40B4-BE49-F238E27FC236}">
                <a16:creationId xmlns:a16="http://schemas.microsoft.com/office/drawing/2014/main" id="{6CB015B2-A219-998C-4090-95532D795FDF}"/>
              </a:ext>
            </a:extLst>
          </p:cNvPr>
          <p:cNvSpPr/>
          <p:nvPr/>
        </p:nvSpPr>
        <p:spPr>
          <a:xfrm>
            <a:off x="1075765" y="4524934"/>
            <a:ext cx="685800" cy="6858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3D4F410-C6BC-048D-729B-102F513C4DDB}"/>
              </a:ext>
            </a:extLst>
          </p:cNvPr>
          <p:cNvSpPr/>
          <p:nvPr/>
        </p:nvSpPr>
        <p:spPr>
          <a:xfrm>
            <a:off x="2534771" y="2494429"/>
            <a:ext cx="531158" cy="55133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09F4712-8DA2-4F3D-96B7-5475889E4C8B}"/>
              </a:ext>
            </a:extLst>
          </p:cNvPr>
          <p:cNvSpPr/>
          <p:nvPr/>
        </p:nvSpPr>
        <p:spPr>
          <a:xfrm>
            <a:off x="4058771" y="3973604"/>
            <a:ext cx="531158" cy="55133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7193AF89-E8F8-4B2C-A27A-5942229D9BBA}"/>
              </a:ext>
            </a:extLst>
          </p:cNvPr>
          <p:cNvCxnSpPr/>
          <p:nvPr/>
        </p:nvCxnSpPr>
        <p:spPr>
          <a:xfrm flipH="1">
            <a:off x="1418665" y="2770094"/>
            <a:ext cx="1381685" cy="2097740"/>
          </a:xfrm>
          <a:prstGeom prst="line">
            <a:avLst/>
          </a:prstGeom>
          <a:ln w="57150"/>
        </p:spPr>
        <p:style>
          <a:lnRef idx="1">
            <a:schemeClr val="accent2"/>
          </a:lnRef>
          <a:fillRef idx="0">
            <a:schemeClr val="accent2"/>
          </a:fillRef>
          <a:effectRef idx="0">
            <a:schemeClr val="accent2"/>
          </a:effectRef>
          <a:fontRef idx="minor">
            <a:schemeClr val="tx1"/>
          </a:fontRef>
        </p:style>
      </p:cxnSp>
      <p:cxnSp>
        <p:nvCxnSpPr>
          <p:cNvPr id="15" name="Straight Connector 14">
            <a:extLst>
              <a:ext uri="{FF2B5EF4-FFF2-40B4-BE49-F238E27FC236}">
                <a16:creationId xmlns:a16="http://schemas.microsoft.com/office/drawing/2014/main" id="{9C84A04E-C3F7-5C49-7460-1A7F2CC0079D}"/>
              </a:ext>
            </a:extLst>
          </p:cNvPr>
          <p:cNvCxnSpPr>
            <a:cxnSpLocks/>
          </p:cNvCxnSpPr>
          <p:nvPr/>
        </p:nvCxnSpPr>
        <p:spPr>
          <a:xfrm flipH="1">
            <a:off x="1418665" y="4249269"/>
            <a:ext cx="2905685" cy="617951"/>
          </a:xfrm>
          <a:prstGeom prst="line">
            <a:avLst/>
          </a:prstGeom>
          <a:ln w="57150"/>
        </p:spPr>
        <p:style>
          <a:lnRef idx="1">
            <a:schemeClr val="accent2"/>
          </a:lnRef>
          <a:fillRef idx="0">
            <a:schemeClr val="accent2"/>
          </a:fillRef>
          <a:effectRef idx="0">
            <a:schemeClr val="accent2"/>
          </a:effectRef>
          <a:fontRef idx="minor">
            <a:schemeClr val="tx1"/>
          </a:fontRef>
        </p:style>
      </p:cxn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9182871B-65F4-E15A-7911-8D9B546E903B}"/>
                  </a:ext>
                </a:extLst>
              </p:cNvPr>
              <p:cNvSpPr txBox="1"/>
              <p:nvPr/>
            </p:nvSpPr>
            <p:spPr>
              <a:xfrm>
                <a:off x="1660712" y="3314700"/>
                <a:ext cx="41685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1</m:t>
                          </m:r>
                        </m:sub>
                      </m:sSub>
                    </m:oMath>
                  </m:oMathPara>
                </a14:m>
                <a:endParaRPr lang="en-US" dirty="0"/>
              </a:p>
            </p:txBody>
          </p:sp>
        </mc:Choice>
        <mc:Fallback xmlns="">
          <p:sp>
            <p:nvSpPr>
              <p:cNvPr id="18" name="TextBox 17">
                <a:extLst>
                  <a:ext uri="{FF2B5EF4-FFF2-40B4-BE49-F238E27FC236}">
                    <a16:creationId xmlns:a16="http://schemas.microsoft.com/office/drawing/2014/main" id="{9182871B-65F4-E15A-7911-8D9B546E903B}"/>
                  </a:ext>
                </a:extLst>
              </p:cNvPr>
              <p:cNvSpPr txBox="1">
                <a:spLocks noRot="1" noChangeAspect="1" noMove="1" noResize="1" noEditPoints="1" noAdjustHandles="1" noChangeArrowheads="1" noChangeShapeType="1" noTextEdit="1"/>
              </p:cNvSpPr>
              <p:nvPr/>
            </p:nvSpPr>
            <p:spPr>
              <a:xfrm>
                <a:off x="1660712" y="3314700"/>
                <a:ext cx="416859" cy="369332"/>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DAF76D70-2595-A42E-37B2-4861A479F9B0}"/>
                  </a:ext>
                </a:extLst>
              </p:cNvPr>
              <p:cNvSpPr txBox="1"/>
              <p:nvPr/>
            </p:nvSpPr>
            <p:spPr>
              <a:xfrm>
                <a:off x="2800350" y="4669031"/>
                <a:ext cx="41685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2</m:t>
                          </m:r>
                        </m:sub>
                      </m:sSub>
                    </m:oMath>
                  </m:oMathPara>
                </a14:m>
                <a:endParaRPr lang="en-US" dirty="0"/>
              </a:p>
            </p:txBody>
          </p:sp>
        </mc:Choice>
        <mc:Fallback xmlns="">
          <p:sp>
            <p:nvSpPr>
              <p:cNvPr id="19" name="TextBox 18">
                <a:extLst>
                  <a:ext uri="{FF2B5EF4-FFF2-40B4-BE49-F238E27FC236}">
                    <a16:creationId xmlns:a16="http://schemas.microsoft.com/office/drawing/2014/main" id="{DAF76D70-2595-A42E-37B2-4861A479F9B0}"/>
                  </a:ext>
                </a:extLst>
              </p:cNvPr>
              <p:cNvSpPr txBox="1">
                <a:spLocks noRot="1" noChangeAspect="1" noMove="1" noResize="1" noEditPoints="1" noAdjustHandles="1" noChangeArrowheads="1" noChangeShapeType="1" noTextEdit="1"/>
              </p:cNvSpPr>
              <p:nvPr/>
            </p:nvSpPr>
            <p:spPr>
              <a:xfrm>
                <a:off x="2800350" y="4669031"/>
                <a:ext cx="416859" cy="369332"/>
              </a:xfrm>
              <a:prstGeom prst="rect">
                <a:avLst/>
              </a:prstGeom>
              <a:blipFill>
                <a:blip r:embed="rId3"/>
                <a:stretch>
                  <a:fillRect/>
                </a:stretch>
              </a:blipFill>
            </p:spPr>
            <p:txBody>
              <a:bodyPr/>
              <a:lstStyle/>
              <a:p>
                <a:r>
                  <a:rPr lang="en-US">
                    <a:noFill/>
                  </a:rPr>
                  <a:t> </a:t>
                </a:r>
              </a:p>
            </p:txBody>
          </p:sp>
        </mc:Fallback>
      </mc:AlternateContent>
      <p:sp>
        <p:nvSpPr>
          <p:cNvPr id="20" name="TextBox 19">
            <a:extLst>
              <a:ext uri="{FF2B5EF4-FFF2-40B4-BE49-F238E27FC236}">
                <a16:creationId xmlns:a16="http://schemas.microsoft.com/office/drawing/2014/main" id="{7A67FE1E-E0F3-519E-C83C-7B7292850E69}"/>
              </a:ext>
            </a:extLst>
          </p:cNvPr>
          <p:cNvSpPr txBox="1"/>
          <p:nvPr/>
        </p:nvSpPr>
        <p:spPr>
          <a:xfrm>
            <a:off x="947177" y="5323191"/>
            <a:ext cx="942975" cy="369332"/>
          </a:xfrm>
          <a:prstGeom prst="rect">
            <a:avLst/>
          </a:prstGeom>
          <a:noFill/>
        </p:spPr>
        <p:txBody>
          <a:bodyPr wrap="square" rtlCol="0">
            <a:spAutoFit/>
          </a:bodyPr>
          <a:lstStyle/>
          <a:p>
            <a:r>
              <a:rPr lang="en-US" dirty="0"/>
              <a:t>Robot</a:t>
            </a:r>
          </a:p>
        </p:txBody>
      </p:sp>
      <p:sp>
        <p:nvSpPr>
          <p:cNvPr id="21" name="TextBox 20">
            <a:extLst>
              <a:ext uri="{FF2B5EF4-FFF2-40B4-BE49-F238E27FC236}">
                <a16:creationId xmlns:a16="http://schemas.microsoft.com/office/drawing/2014/main" id="{DD2EF039-165A-5A92-A701-A7A95FCF709C}"/>
              </a:ext>
            </a:extLst>
          </p:cNvPr>
          <p:cNvSpPr txBox="1"/>
          <p:nvPr/>
        </p:nvSpPr>
        <p:spPr>
          <a:xfrm>
            <a:off x="4262717" y="4669031"/>
            <a:ext cx="1532965" cy="369332"/>
          </a:xfrm>
          <a:prstGeom prst="rect">
            <a:avLst/>
          </a:prstGeom>
          <a:noFill/>
        </p:spPr>
        <p:txBody>
          <a:bodyPr wrap="square" rtlCol="0">
            <a:spAutoFit/>
          </a:bodyPr>
          <a:lstStyle/>
          <a:p>
            <a:r>
              <a:rPr lang="en-US" dirty="0"/>
              <a:t>Landmark 2</a:t>
            </a:r>
          </a:p>
        </p:txBody>
      </p:sp>
      <p:sp>
        <p:nvSpPr>
          <p:cNvPr id="22" name="TextBox 21">
            <a:extLst>
              <a:ext uri="{FF2B5EF4-FFF2-40B4-BE49-F238E27FC236}">
                <a16:creationId xmlns:a16="http://schemas.microsoft.com/office/drawing/2014/main" id="{F3D0D4F6-EE7D-709E-18BB-2D859F40D18F}"/>
              </a:ext>
            </a:extLst>
          </p:cNvPr>
          <p:cNvSpPr txBox="1"/>
          <p:nvPr/>
        </p:nvSpPr>
        <p:spPr>
          <a:xfrm>
            <a:off x="2973481" y="3018713"/>
            <a:ext cx="1361333" cy="369332"/>
          </a:xfrm>
          <a:prstGeom prst="rect">
            <a:avLst/>
          </a:prstGeom>
          <a:noFill/>
        </p:spPr>
        <p:txBody>
          <a:bodyPr wrap="square" rtlCol="0">
            <a:spAutoFit/>
          </a:bodyPr>
          <a:lstStyle/>
          <a:p>
            <a:r>
              <a:rPr lang="en-US" dirty="0"/>
              <a:t>Landmark 1</a:t>
            </a:r>
          </a:p>
        </p:txBody>
      </p:sp>
      <p:sp>
        <p:nvSpPr>
          <p:cNvPr id="23" name="Rectangle 22">
            <a:extLst>
              <a:ext uri="{FF2B5EF4-FFF2-40B4-BE49-F238E27FC236}">
                <a16:creationId xmlns:a16="http://schemas.microsoft.com/office/drawing/2014/main" id="{17F21655-0845-1CA3-D317-D645AE4E5805}"/>
              </a:ext>
            </a:extLst>
          </p:cNvPr>
          <p:cNvSpPr/>
          <p:nvPr/>
        </p:nvSpPr>
        <p:spPr>
          <a:xfrm>
            <a:off x="4890016" y="5221628"/>
            <a:ext cx="531158" cy="55133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24" name="Straight Connector 23">
            <a:extLst>
              <a:ext uri="{FF2B5EF4-FFF2-40B4-BE49-F238E27FC236}">
                <a16:creationId xmlns:a16="http://schemas.microsoft.com/office/drawing/2014/main" id="{6DBB0588-C082-DB21-2588-F5B239C232D1}"/>
              </a:ext>
            </a:extLst>
          </p:cNvPr>
          <p:cNvCxnSpPr>
            <a:cxnSpLocks/>
          </p:cNvCxnSpPr>
          <p:nvPr/>
        </p:nvCxnSpPr>
        <p:spPr>
          <a:xfrm flipH="1" flipV="1">
            <a:off x="1418665" y="4867220"/>
            <a:ext cx="3736930" cy="630073"/>
          </a:xfrm>
          <a:prstGeom prst="line">
            <a:avLst/>
          </a:prstGeom>
          <a:ln w="57150"/>
        </p:spPr>
        <p:style>
          <a:lnRef idx="1">
            <a:schemeClr val="accent2"/>
          </a:lnRef>
          <a:fillRef idx="0">
            <a:schemeClr val="accent2"/>
          </a:fillRef>
          <a:effectRef idx="0">
            <a:schemeClr val="accent2"/>
          </a:effectRef>
          <a:fontRef idx="minor">
            <a:schemeClr val="tx1"/>
          </a:fontRef>
        </p:style>
      </p:cxn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013B9AB0-50FD-BAAD-6065-C9B6FFCD8C9D}"/>
                  </a:ext>
                </a:extLst>
              </p:cNvPr>
              <p:cNvSpPr txBox="1"/>
              <p:nvPr/>
            </p:nvSpPr>
            <p:spPr>
              <a:xfrm>
                <a:off x="3287130" y="5445032"/>
                <a:ext cx="41685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3</m:t>
                          </m:r>
                        </m:sub>
                      </m:sSub>
                    </m:oMath>
                  </m:oMathPara>
                </a14:m>
                <a:endParaRPr lang="en-US" dirty="0"/>
              </a:p>
            </p:txBody>
          </p:sp>
        </mc:Choice>
        <mc:Fallback xmlns="">
          <p:sp>
            <p:nvSpPr>
              <p:cNvPr id="25" name="TextBox 24">
                <a:extLst>
                  <a:ext uri="{FF2B5EF4-FFF2-40B4-BE49-F238E27FC236}">
                    <a16:creationId xmlns:a16="http://schemas.microsoft.com/office/drawing/2014/main" id="{013B9AB0-50FD-BAAD-6065-C9B6FFCD8C9D}"/>
                  </a:ext>
                </a:extLst>
              </p:cNvPr>
              <p:cNvSpPr txBox="1">
                <a:spLocks noRot="1" noChangeAspect="1" noMove="1" noResize="1" noEditPoints="1" noAdjustHandles="1" noChangeArrowheads="1" noChangeShapeType="1" noTextEdit="1"/>
              </p:cNvSpPr>
              <p:nvPr/>
            </p:nvSpPr>
            <p:spPr>
              <a:xfrm>
                <a:off x="3287130" y="5445032"/>
                <a:ext cx="416859" cy="369332"/>
              </a:xfrm>
              <a:prstGeom prst="rect">
                <a:avLst/>
              </a:prstGeom>
              <a:blipFill>
                <a:blip r:embed="rId4"/>
                <a:stretch>
                  <a:fillRect/>
                </a:stretch>
              </a:blipFill>
            </p:spPr>
            <p:txBody>
              <a:bodyPr/>
              <a:lstStyle/>
              <a:p>
                <a:r>
                  <a:rPr lang="en-US">
                    <a:noFill/>
                  </a:rPr>
                  <a:t> </a:t>
                </a:r>
              </a:p>
            </p:txBody>
          </p:sp>
        </mc:Fallback>
      </mc:AlternateContent>
      <p:sp>
        <p:nvSpPr>
          <p:cNvPr id="26" name="TextBox 25">
            <a:extLst>
              <a:ext uri="{FF2B5EF4-FFF2-40B4-BE49-F238E27FC236}">
                <a16:creationId xmlns:a16="http://schemas.microsoft.com/office/drawing/2014/main" id="{D2E2CF8F-D2F7-3D53-1B18-34570173352F}"/>
              </a:ext>
            </a:extLst>
          </p:cNvPr>
          <p:cNvSpPr txBox="1"/>
          <p:nvPr/>
        </p:nvSpPr>
        <p:spPr>
          <a:xfrm>
            <a:off x="5093962" y="5917055"/>
            <a:ext cx="1532965" cy="646331"/>
          </a:xfrm>
          <a:prstGeom prst="rect">
            <a:avLst/>
          </a:prstGeom>
          <a:noFill/>
        </p:spPr>
        <p:txBody>
          <a:bodyPr wrap="square" rtlCol="0">
            <a:spAutoFit/>
          </a:bodyPr>
          <a:lstStyle/>
          <a:p>
            <a:r>
              <a:rPr lang="en-US" dirty="0"/>
              <a:t>Landmark 3</a:t>
            </a:r>
          </a:p>
          <a:p>
            <a:endParaRPr lang="en-US" dirty="0"/>
          </a:p>
        </p:txBody>
      </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00B5827B-024A-C862-F68F-96EE9ABE40DA}"/>
                  </a:ext>
                </a:extLst>
              </p:cNvPr>
              <p:cNvSpPr txBox="1"/>
              <p:nvPr/>
            </p:nvSpPr>
            <p:spPr>
              <a:xfrm>
                <a:off x="6362963" y="2364828"/>
                <a:ext cx="4975597" cy="928267"/>
              </a:xfrm>
              <a:prstGeom prst="rect">
                <a:avLst/>
              </a:prstGeom>
              <a:noFill/>
            </p:spPr>
            <p:txBody>
              <a:bodyPr wrap="square" rtlCol="0">
                <a:spAutoFit/>
              </a:bodyPr>
              <a:lstStyle/>
              <a:p>
                <a:r>
                  <a:rPr lang="en-US" dirty="0"/>
                  <a:t>Since we know the map the sensor model can be represented as such with </a:t>
                </a:r>
                <a14:m>
                  <m:oMath xmlns:m="http://schemas.openxmlformats.org/officeDocument/2006/math">
                    <m:sSub>
                      <m:sSubPr>
                        <m:ctrlPr>
                          <a:rPr lang="en-US" b="1" i="1" smtClean="0">
                            <a:latin typeface="Cambria Math" panose="02040503050406030204" pitchFamily="18" charset="0"/>
                          </a:rPr>
                        </m:ctrlPr>
                      </m:sSubPr>
                      <m:e>
                        <m:r>
                          <a:rPr lang="en-US" b="1" i="0" smtClean="0">
                            <a:latin typeface="Cambria Math" panose="02040503050406030204" pitchFamily="18" charset="0"/>
                          </a:rPr>
                          <m:t>𝐱</m:t>
                        </m:r>
                      </m:e>
                      <m:sub>
                        <m:r>
                          <a:rPr lang="en-US" b="1" i="0" smtClean="0">
                            <a:latin typeface="Cambria Math" panose="02040503050406030204" pitchFamily="18" charset="0"/>
                          </a:rPr>
                          <m:t>𝐭</m:t>
                        </m:r>
                      </m:sub>
                    </m:sSub>
                    <m:r>
                      <a:rPr lang="en-US" b="0" i="1" smtClean="0">
                        <a:latin typeface="Cambria Math" panose="02040503050406030204" pitchFamily="18" charset="0"/>
                      </a:rPr>
                      <m:t> </m:t>
                    </m:r>
                  </m:oMath>
                </a14:m>
                <a:r>
                  <a:rPr lang="en-US" dirty="0"/>
                  <a:t>as the robot position,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𝑙</m:t>
                        </m:r>
                      </m:e>
                      <m:sub>
                        <m:r>
                          <a:rPr lang="en-US" b="0" i="1" smtClean="0">
                            <a:latin typeface="Cambria Math" panose="02040503050406030204" pitchFamily="18" charset="0"/>
                          </a:rPr>
                          <m:t>𝑛</m:t>
                        </m:r>
                      </m:sub>
                    </m:sSub>
                  </m:oMath>
                </a14:m>
                <a:r>
                  <a:rPr lang="en-US" dirty="0"/>
                  <a:t> as the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𝑛</m:t>
                        </m:r>
                      </m:e>
                      <m:sup>
                        <m:r>
                          <a:rPr lang="en-US" b="0" i="1" smtClean="0">
                            <a:latin typeface="Cambria Math" panose="02040503050406030204" pitchFamily="18" charset="0"/>
                          </a:rPr>
                          <m:t>𝑡h</m:t>
                        </m:r>
                      </m:sup>
                    </m:sSup>
                  </m:oMath>
                </a14:m>
                <a:r>
                  <a:rPr lang="en-US" dirty="0"/>
                  <a:t> landmark position in </a:t>
                </a:r>
                <a14:m>
                  <m:oMath xmlns:m="http://schemas.openxmlformats.org/officeDocument/2006/math">
                    <m:r>
                      <a:rPr lang="en-US" b="0" i="1" smtClean="0">
                        <a:latin typeface="Cambria Math" panose="02040503050406030204" pitchFamily="18" charset="0"/>
                      </a:rPr>
                      <m:t>𝑥𝑦</m:t>
                    </m:r>
                  </m:oMath>
                </a14:m>
                <a:r>
                  <a:rPr lang="en-US" dirty="0"/>
                  <a:t> plane:</a:t>
                </a:r>
              </a:p>
            </p:txBody>
          </p:sp>
        </mc:Choice>
        <mc:Fallback xmlns="">
          <p:sp>
            <p:nvSpPr>
              <p:cNvPr id="28" name="TextBox 27">
                <a:extLst>
                  <a:ext uri="{FF2B5EF4-FFF2-40B4-BE49-F238E27FC236}">
                    <a16:creationId xmlns:a16="http://schemas.microsoft.com/office/drawing/2014/main" id="{00B5827B-024A-C862-F68F-96EE9ABE40DA}"/>
                  </a:ext>
                </a:extLst>
              </p:cNvPr>
              <p:cNvSpPr txBox="1">
                <a:spLocks noRot="1" noChangeAspect="1" noMove="1" noResize="1" noEditPoints="1" noAdjustHandles="1" noChangeArrowheads="1" noChangeShapeType="1" noTextEdit="1"/>
              </p:cNvSpPr>
              <p:nvPr/>
            </p:nvSpPr>
            <p:spPr>
              <a:xfrm>
                <a:off x="6362963" y="2364828"/>
                <a:ext cx="4975597" cy="928267"/>
              </a:xfrm>
              <a:prstGeom prst="rect">
                <a:avLst/>
              </a:prstGeom>
              <a:blipFill>
                <a:blip r:embed="rId5"/>
                <a:stretch>
                  <a:fillRect l="-1103" t="-3947" b="-986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C9C7C8D6-1EEC-25E5-7BA8-3C82C38D78A0}"/>
                  </a:ext>
                </a:extLst>
              </p:cNvPr>
              <p:cNvSpPr txBox="1"/>
              <p:nvPr/>
            </p:nvSpPr>
            <p:spPr>
              <a:xfrm>
                <a:off x="7573755" y="3499366"/>
                <a:ext cx="1675202" cy="276999"/>
              </a:xfrm>
              <a:prstGeom prst="rect">
                <a:avLst/>
              </a:prstGeom>
              <a:noFill/>
            </p:spPr>
            <p:txBody>
              <a:bodyPr wrap="none" lIns="0" tIns="0" rIns="0" bIns="0" rtlCol="0">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sub>
                    </m:sSub>
                    <m:r>
                      <a:rPr lang="en-US" b="0" i="1" smtClean="0">
                        <a:latin typeface="Cambria Math" panose="02040503050406030204" pitchFamily="18" charset="0"/>
                      </a:rPr>
                      <m:t>=||</m:t>
                    </m:r>
                  </m:oMath>
                </a14:m>
                <a:r>
                  <a:rPr lang="en-US" b="1" dirty="0"/>
                  <a:t> </a:t>
                </a:r>
                <a14:m>
                  <m:oMath xmlns:m="http://schemas.openxmlformats.org/officeDocument/2006/math">
                    <m:sSub>
                      <m:sSubPr>
                        <m:ctrlPr>
                          <a:rPr lang="en-US" b="1" i="1" smtClean="0">
                            <a:latin typeface="Cambria Math" panose="02040503050406030204" pitchFamily="18" charset="0"/>
                          </a:rPr>
                        </m:ctrlPr>
                      </m:sSubPr>
                      <m:e>
                        <m:r>
                          <a:rPr lang="en-US" b="1">
                            <a:latin typeface="Cambria Math" panose="02040503050406030204" pitchFamily="18" charset="0"/>
                          </a:rPr>
                          <m:t>𝐱</m:t>
                        </m:r>
                      </m:e>
                      <m:sub>
                        <m:r>
                          <a:rPr lang="en-US" b="1" i="0" smtClean="0">
                            <a:latin typeface="Cambria Math" panose="02040503050406030204" pitchFamily="18" charset="0"/>
                          </a:rPr>
                          <m:t>𝐭</m:t>
                        </m:r>
                      </m:sub>
                    </m:sSub>
                    <m:r>
                      <a:rPr lang="en-US" b="1" i="0"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𝑙</m:t>
                        </m:r>
                      </m:e>
                      <m:sub>
                        <m:r>
                          <a:rPr lang="en-US" b="0" i="1" smtClean="0">
                            <a:latin typeface="Cambria Math" panose="02040503050406030204" pitchFamily="18" charset="0"/>
                          </a:rPr>
                          <m:t>𝑛</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m:t>
                            </m:r>
                          </m:e>
                        </m:d>
                      </m:e>
                      <m:sub>
                        <m:r>
                          <a:rPr lang="en-US" b="0" i="1" smtClean="0">
                            <a:latin typeface="Cambria Math" panose="02040503050406030204" pitchFamily="18" charset="0"/>
                          </a:rPr>
                          <m:t>2</m:t>
                        </m:r>
                      </m:sub>
                    </m:sSub>
                  </m:oMath>
                </a14:m>
                <a:r>
                  <a:rPr lang="en-US" dirty="0"/>
                  <a:t> </a:t>
                </a:r>
              </a:p>
            </p:txBody>
          </p:sp>
        </mc:Choice>
        <mc:Fallback xmlns="">
          <p:sp>
            <p:nvSpPr>
              <p:cNvPr id="29" name="TextBox 28">
                <a:extLst>
                  <a:ext uri="{FF2B5EF4-FFF2-40B4-BE49-F238E27FC236}">
                    <a16:creationId xmlns:a16="http://schemas.microsoft.com/office/drawing/2014/main" id="{C9C7C8D6-1EEC-25E5-7BA8-3C82C38D78A0}"/>
                  </a:ext>
                </a:extLst>
              </p:cNvPr>
              <p:cNvSpPr txBox="1">
                <a:spLocks noRot="1" noChangeAspect="1" noMove="1" noResize="1" noEditPoints="1" noAdjustHandles="1" noChangeArrowheads="1" noChangeShapeType="1" noTextEdit="1"/>
              </p:cNvSpPr>
              <p:nvPr/>
            </p:nvSpPr>
            <p:spPr>
              <a:xfrm>
                <a:off x="7573755" y="3499366"/>
                <a:ext cx="1675202" cy="276999"/>
              </a:xfrm>
              <a:prstGeom prst="rect">
                <a:avLst/>
              </a:prstGeom>
              <a:blipFill>
                <a:blip r:embed="rId6"/>
                <a:stretch>
                  <a:fillRect l="-3636" t="-177778" r="-15636" b="-2688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4F9B09F3-EFC2-B765-277A-2F724841917E}"/>
                  </a:ext>
                </a:extLst>
              </p:cNvPr>
              <p:cNvSpPr txBox="1"/>
              <p:nvPr/>
            </p:nvSpPr>
            <p:spPr>
              <a:xfrm>
                <a:off x="6291078" y="4077830"/>
                <a:ext cx="4975597" cy="646331"/>
              </a:xfrm>
              <a:prstGeom prst="rect">
                <a:avLst/>
              </a:prstGeom>
              <a:noFill/>
            </p:spPr>
            <p:txBody>
              <a:bodyPr wrap="square" rtlCol="0">
                <a:spAutoFit/>
              </a:bodyPr>
              <a:lstStyle/>
              <a:p>
                <a:r>
                  <a:rPr lang="en-US" dirty="0"/>
                  <a:t>which is also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𝑛</m:t>
                        </m:r>
                      </m:sub>
                    </m:sSub>
                  </m:oMath>
                </a14:m>
                <a:r>
                  <a:rPr lang="en-US" dirty="0"/>
                  <a:t>. This sensor model is used for the particles as well.</a:t>
                </a:r>
              </a:p>
            </p:txBody>
          </p:sp>
        </mc:Choice>
        <mc:Fallback xmlns="">
          <p:sp>
            <p:nvSpPr>
              <p:cNvPr id="34" name="TextBox 33">
                <a:extLst>
                  <a:ext uri="{FF2B5EF4-FFF2-40B4-BE49-F238E27FC236}">
                    <a16:creationId xmlns:a16="http://schemas.microsoft.com/office/drawing/2014/main" id="{4F9B09F3-EFC2-B765-277A-2F724841917E}"/>
                  </a:ext>
                </a:extLst>
              </p:cNvPr>
              <p:cNvSpPr txBox="1">
                <a:spLocks noRot="1" noChangeAspect="1" noMove="1" noResize="1" noEditPoints="1" noAdjustHandles="1" noChangeArrowheads="1" noChangeShapeType="1" noTextEdit="1"/>
              </p:cNvSpPr>
              <p:nvPr/>
            </p:nvSpPr>
            <p:spPr>
              <a:xfrm>
                <a:off x="6291078" y="4077830"/>
                <a:ext cx="4975597" cy="646331"/>
              </a:xfrm>
              <a:prstGeom prst="rect">
                <a:avLst/>
              </a:prstGeom>
              <a:blipFill>
                <a:blip r:embed="rId7"/>
                <a:stretch>
                  <a:fillRect l="-980" t="-5660" b="-14151"/>
                </a:stretch>
              </a:blipFill>
            </p:spPr>
            <p:txBody>
              <a:bodyPr/>
              <a:lstStyle/>
              <a:p>
                <a:r>
                  <a:rPr lang="en-US">
                    <a:noFill/>
                  </a:rPr>
                  <a:t> </a:t>
                </a:r>
              </a:p>
            </p:txBody>
          </p:sp>
        </mc:Fallback>
      </mc:AlternateContent>
    </p:spTree>
    <p:extLst>
      <p:ext uri="{BB962C8B-B14F-4D97-AF65-F5344CB8AC3E}">
        <p14:creationId xmlns:p14="http://schemas.microsoft.com/office/powerpoint/2010/main" val="3039640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A5B2B-107F-F969-C9E5-B2EFBD9E3D81}"/>
              </a:ext>
            </a:extLst>
          </p:cNvPr>
          <p:cNvSpPr>
            <a:spLocks noGrp="1"/>
          </p:cNvSpPr>
          <p:nvPr>
            <p:ph type="title"/>
          </p:nvPr>
        </p:nvSpPr>
        <p:spPr>
          <a:xfrm>
            <a:off x="842612" y="3102626"/>
            <a:ext cx="10506776" cy="652747"/>
          </a:xfrm>
        </p:spPr>
        <p:txBody>
          <a:bodyPr/>
          <a:lstStyle/>
          <a:p>
            <a:pPr algn="ctr"/>
            <a:r>
              <a:rPr lang="en-US" dirty="0"/>
              <a:t>On to Filtering!</a:t>
            </a:r>
          </a:p>
        </p:txBody>
      </p:sp>
      <p:sp>
        <p:nvSpPr>
          <p:cNvPr id="4" name="Slide Number Placeholder 3">
            <a:extLst>
              <a:ext uri="{FF2B5EF4-FFF2-40B4-BE49-F238E27FC236}">
                <a16:creationId xmlns:a16="http://schemas.microsoft.com/office/drawing/2014/main" id="{3517FCB0-CCC2-8E07-226A-7A81AC493AC8}"/>
              </a:ext>
            </a:extLst>
          </p:cNvPr>
          <p:cNvSpPr>
            <a:spLocks noGrp="1"/>
          </p:cNvSpPr>
          <p:nvPr>
            <p:ph type="sldNum" sz="quarter" idx="12"/>
          </p:nvPr>
        </p:nvSpPr>
        <p:spPr/>
        <p:txBody>
          <a:bodyPr/>
          <a:lstStyle/>
          <a:p>
            <a:fld id="{A5B0E68A-EF8A-4067-9443-8A1DE2B4C7C4}" type="slidenum">
              <a:rPr lang="en-US" smtClean="0"/>
              <a:t>5</a:t>
            </a:fld>
            <a:endParaRPr lang="en-US"/>
          </a:p>
        </p:txBody>
      </p:sp>
    </p:spTree>
    <p:extLst>
      <p:ext uri="{BB962C8B-B14F-4D97-AF65-F5344CB8AC3E}">
        <p14:creationId xmlns:p14="http://schemas.microsoft.com/office/powerpoint/2010/main" val="9826636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D5BC4F-459F-1D78-4B2D-A7612423B5F9}"/>
              </a:ext>
            </a:extLst>
          </p:cNvPr>
          <p:cNvSpPr>
            <a:spLocks noGrp="1"/>
          </p:cNvSpPr>
          <p:nvPr>
            <p:ph type="title"/>
          </p:nvPr>
        </p:nvSpPr>
        <p:spPr/>
        <p:txBody>
          <a:bodyPr/>
          <a:lstStyle/>
          <a:p>
            <a:r>
              <a:rPr lang="en-US" dirty="0"/>
              <a:t>Particle Filter Initialization</a:t>
            </a:r>
          </a:p>
        </p:txBody>
      </p:sp>
      <p:sp>
        <p:nvSpPr>
          <p:cNvPr id="4" name="Content Placeholder 3">
            <a:extLst>
              <a:ext uri="{FF2B5EF4-FFF2-40B4-BE49-F238E27FC236}">
                <a16:creationId xmlns:a16="http://schemas.microsoft.com/office/drawing/2014/main" id="{74DF6C50-DDFE-95AD-8B8E-6B6244C38EC4}"/>
              </a:ext>
            </a:extLst>
          </p:cNvPr>
          <p:cNvSpPr>
            <a:spLocks noGrp="1"/>
          </p:cNvSpPr>
          <p:nvPr>
            <p:ph idx="1"/>
          </p:nvPr>
        </p:nvSpPr>
        <p:spPr/>
        <p:txBody>
          <a:bodyPr/>
          <a:lstStyle/>
          <a:p>
            <a:r>
              <a:rPr lang="en-US" dirty="0"/>
              <a:t>First the particles must be initialized. Here we are going to initialize a Gaussian around an initial guess of the robots pose (The particles can also be uniformly initialized). Effectively, we take the particles starting at the robots pose, and randomly distort the particles within a certain radius. </a:t>
            </a:r>
          </a:p>
        </p:txBody>
      </p:sp>
      <p:sp>
        <p:nvSpPr>
          <p:cNvPr id="7" name="TextBox 6">
            <a:extLst>
              <a:ext uri="{FF2B5EF4-FFF2-40B4-BE49-F238E27FC236}">
                <a16:creationId xmlns:a16="http://schemas.microsoft.com/office/drawing/2014/main" id="{00017CCA-E3AF-4D68-63CC-F7DC12C95D1C}"/>
              </a:ext>
            </a:extLst>
          </p:cNvPr>
          <p:cNvSpPr txBox="1"/>
          <p:nvPr/>
        </p:nvSpPr>
        <p:spPr>
          <a:xfrm>
            <a:off x="420342" y="5190181"/>
            <a:ext cx="3304890"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Figure 4. Particle Initialization</a:t>
            </a:r>
          </a:p>
        </p:txBody>
      </p:sp>
      <p:sp>
        <p:nvSpPr>
          <p:cNvPr id="10" name="Slide Number Placeholder 9">
            <a:extLst>
              <a:ext uri="{FF2B5EF4-FFF2-40B4-BE49-F238E27FC236}">
                <a16:creationId xmlns:a16="http://schemas.microsoft.com/office/drawing/2014/main" id="{38E7B238-052D-DF81-9091-6CE9607C8180}"/>
              </a:ext>
            </a:extLst>
          </p:cNvPr>
          <p:cNvSpPr>
            <a:spLocks noGrp="1"/>
          </p:cNvSpPr>
          <p:nvPr>
            <p:ph type="sldNum" sz="quarter" idx="12"/>
          </p:nvPr>
        </p:nvSpPr>
        <p:spPr/>
        <p:txBody>
          <a:bodyPr/>
          <a:lstStyle/>
          <a:p>
            <a:fld id="{A5B0E68A-EF8A-4067-9443-8A1DE2B4C7C4}" type="slidenum">
              <a:rPr lang="en-US" smtClean="0"/>
              <a:t>6</a:t>
            </a:fld>
            <a:endParaRPr lang="en-US"/>
          </a:p>
        </p:txBody>
      </p:sp>
      <p:grpSp>
        <p:nvGrpSpPr>
          <p:cNvPr id="60" name="Group 59">
            <a:extLst>
              <a:ext uri="{FF2B5EF4-FFF2-40B4-BE49-F238E27FC236}">
                <a16:creationId xmlns:a16="http://schemas.microsoft.com/office/drawing/2014/main" id="{27DA8149-8050-5640-5E06-E88923A160B2}"/>
              </a:ext>
            </a:extLst>
          </p:cNvPr>
          <p:cNvGrpSpPr/>
          <p:nvPr/>
        </p:nvGrpSpPr>
        <p:grpSpPr>
          <a:xfrm>
            <a:off x="1845120" y="3439737"/>
            <a:ext cx="403454" cy="656869"/>
            <a:chOff x="1845120" y="3439737"/>
            <a:chExt cx="403454" cy="656869"/>
          </a:xfrm>
        </p:grpSpPr>
        <p:cxnSp>
          <p:nvCxnSpPr>
            <p:cNvPr id="58" name="Straight Connector 57">
              <a:extLst>
                <a:ext uri="{FF2B5EF4-FFF2-40B4-BE49-F238E27FC236}">
                  <a16:creationId xmlns:a16="http://schemas.microsoft.com/office/drawing/2014/main" id="{DF1D6528-4715-3E61-2FA0-0AC5CB22887E}"/>
                </a:ext>
              </a:extLst>
            </p:cNvPr>
            <p:cNvCxnSpPr>
              <a:cxnSpLocks/>
            </p:cNvCxnSpPr>
            <p:nvPr/>
          </p:nvCxnSpPr>
          <p:spPr>
            <a:xfrm flipV="1">
              <a:off x="2039578" y="3439737"/>
              <a:ext cx="6807" cy="451716"/>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6CB015B2-A219-998C-4090-95532D795FDF}"/>
                </a:ext>
              </a:extLst>
            </p:cNvPr>
            <p:cNvSpPr/>
            <p:nvPr/>
          </p:nvSpPr>
          <p:spPr>
            <a:xfrm>
              <a:off x="1845120" y="3693152"/>
              <a:ext cx="403454" cy="40345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Oval 1">
            <a:extLst>
              <a:ext uri="{FF2B5EF4-FFF2-40B4-BE49-F238E27FC236}">
                <a16:creationId xmlns:a16="http://schemas.microsoft.com/office/drawing/2014/main" id="{0134298A-A602-95C1-6770-43320092EC68}"/>
              </a:ext>
            </a:extLst>
          </p:cNvPr>
          <p:cNvSpPr/>
          <p:nvPr/>
        </p:nvSpPr>
        <p:spPr>
          <a:xfrm>
            <a:off x="1291064" y="3170627"/>
            <a:ext cx="1497029" cy="149702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8C5DBF19-C215-92F1-FB8F-5F73D869C3C5}"/>
                  </a:ext>
                </a:extLst>
              </p:cNvPr>
              <p:cNvSpPr txBox="1"/>
              <p:nvPr/>
            </p:nvSpPr>
            <p:spPr>
              <a:xfrm>
                <a:off x="6716110" y="2661219"/>
                <a:ext cx="4237771" cy="2439899"/>
              </a:xfrm>
              <a:prstGeom prst="rect">
                <a:avLst/>
              </a:prstGeom>
              <a:noFill/>
            </p:spPr>
            <p:txBody>
              <a:bodyPr wrap="square" rtlCol="0">
                <a:spAutoFit/>
              </a:bodyPr>
              <a:lstStyle/>
              <a:p>
                <a:r>
                  <a:rPr lang="en-US" dirty="0"/>
                  <a:t>Then the weights are initialized to be all uniform:</a:t>
                </a:r>
              </a:p>
              <a:p>
                <a:endParaRPr lang="en-US" dirty="0"/>
              </a:p>
              <a:p>
                <a:pPr/>
                <a14:m>
                  <m:oMathPara xmlns:m="http://schemas.openxmlformats.org/officeDocument/2006/math">
                    <m:oMathParaPr>
                      <m:jc m:val="centerGroup"/>
                    </m:oMathParaPr>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𝑤</m:t>
                          </m:r>
                        </m:e>
                        <m:sub>
                          <m:r>
                            <a:rPr lang="en-US" b="0" i="1" smtClean="0">
                              <a:latin typeface="Cambria Math" panose="02040503050406030204" pitchFamily="18" charset="0"/>
                            </a:rPr>
                            <m:t>𝑡</m:t>
                          </m:r>
                        </m:sub>
                        <m:sup>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𝑖</m:t>
                              </m:r>
                            </m:e>
                          </m:d>
                        </m:sup>
                      </m:sSubSup>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𝑁</m:t>
                              </m:r>
                            </m:e>
                            <m:sub>
                              <m:r>
                                <a:rPr lang="en-US" b="0" i="1" smtClean="0">
                                  <a:latin typeface="Cambria Math" panose="02040503050406030204" pitchFamily="18" charset="0"/>
                                </a:rPr>
                                <m:t>𝑝</m:t>
                              </m:r>
                            </m:sub>
                          </m:sSub>
                        </m:den>
                      </m:f>
                    </m:oMath>
                  </m:oMathPara>
                </a14:m>
                <a:endParaRPr lang="en-US" b="0" dirty="0"/>
              </a:p>
              <a:p>
                <a:r>
                  <a:rPr lang="en-US" dirty="0"/>
                  <a:t>Where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𝑁</m:t>
                        </m:r>
                      </m:e>
                      <m:sub>
                        <m:r>
                          <a:rPr lang="en-US" b="0" i="1" smtClean="0">
                            <a:latin typeface="Cambria Math" panose="02040503050406030204" pitchFamily="18" charset="0"/>
                          </a:rPr>
                          <m:t>𝑝</m:t>
                        </m:r>
                      </m:sub>
                    </m:sSub>
                  </m:oMath>
                </a14:m>
                <a:r>
                  <a:rPr lang="en-US" dirty="0"/>
                  <a:t> is the number of particles and </a:t>
                </a:r>
                <a14:m>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𝑤</m:t>
                        </m:r>
                      </m:e>
                      <m:sub>
                        <m:r>
                          <a:rPr lang="en-US" b="0" i="1" smtClean="0">
                            <a:latin typeface="Cambria Math" panose="02040503050406030204" pitchFamily="18" charset="0"/>
                          </a:rPr>
                          <m:t>𝑡</m:t>
                        </m:r>
                      </m:sub>
                      <m:sup>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𝑖</m:t>
                            </m:r>
                          </m:e>
                        </m:d>
                      </m:sup>
                    </m:sSubSup>
                  </m:oMath>
                </a14:m>
                <a:r>
                  <a:rPr lang="en-US" dirty="0"/>
                  <a:t> is the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𝑖</m:t>
                        </m:r>
                      </m:e>
                      <m:sup>
                        <m:r>
                          <a:rPr lang="en-US" b="0" i="1" smtClean="0">
                            <a:latin typeface="Cambria Math" panose="02040503050406030204" pitchFamily="18" charset="0"/>
                          </a:rPr>
                          <m:t>𝑡h</m:t>
                        </m:r>
                      </m:sup>
                    </m:sSup>
                  </m:oMath>
                </a14:m>
                <a:r>
                  <a:rPr lang="en-US" dirty="0"/>
                  <a:t> weight in the particle set at time </a:t>
                </a:r>
                <a14:m>
                  <m:oMath xmlns:m="http://schemas.openxmlformats.org/officeDocument/2006/math">
                    <m:r>
                      <a:rPr lang="en-US" b="0" i="1" smtClean="0">
                        <a:latin typeface="Cambria Math" panose="02040503050406030204" pitchFamily="18" charset="0"/>
                      </a:rPr>
                      <m:t>𝑡</m:t>
                    </m:r>
                  </m:oMath>
                </a14:m>
                <a:r>
                  <a:rPr lang="en-US" dirty="0"/>
                  <a:t>.</a:t>
                </a:r>
              </a:p>
            </p:txBody>
          </p:sp>
        </mc:Choice>
        <mc:Fallback xmlns="">
          <p:sp>
            <p:nvSpPr>
              <p:cNvPr id="33" name="TextBox 32">
                <a:extLst>
                  <a:ext uri="{FF2B5EF4-FFF2-40B4-BE49-F238E27FC236}">
                    <a16:creationId xmlns:a16="http://schemas.microsoft.com/office/drawing/2014/main" id="{8C5DBF19-C215-92F1-FB8F-5F73D869C3C5}"/>
                  </a:ext>
                </a:extLst>
              </p:cNvPr>
              <p:cNvSpPr txBox="1">
                <a:spLocks noRot="1" noChangeAspect="1" noMove="1" noResize="1" noEditPoints="1" noAdjustHandles="1" noChangeArrowheads="1" noChangeShapeType="1" noTextEdit="1"/>
              </p:cNvSpPr>
              <p:nvPr/>
            </p:nvSpPr>
            <p:spPr>
              <a:xfrm>
                <a:off x="6716110" y="2661219"/>
                <a:ext cx="4237771" cy="2439899"/>
              </a:xfrm>
              <a:prstGeom prst="rect">
                <a:avLst/>
              </a:prstGeom>
              <a:blipFill>
                <a:blip r:embed="rId2"/>
                <a:stretch>
                  <a:fillRect l="-1295" t="-1500" b="-3250"/>
                </a:stretch>
              </a:blipFill>
            </p:spPr>
            <p:txBody>
              <a:bodyPr/>
              <a:lstStyle/>
              <a:p>
                <a:r>
                  <a:rPr lang="en-US">
                    <a:noFill/>
                  </a:rPr>
                  <a:t> </a:t>
                </a:r>
              </a:p>
            </p:txBody>
          </p:sp>
        </mc:Fallback>
      </mc:AlternateContent>
      <p:grpSp>
        <p:nvGrpSpPr>
          <p:cNvPr id="61" name="Group 60">
            <a:extLst>
              <a:ext uri="{FF2B5EF4-FFF2-40B4-BE49-F238E27FC236}">
                <a16:creationId xmlns:a16="http://schemas.microsoft.com/office/drawing/2014/main" id="{DBCE92CE-225E-AE3B-28D7-B903555FBCE2}"/>
              </a:ext>
            </a:extLst>
          </p:cNvPr>
          <p:cNvGrpSpPr/>
          <p:nvPr/>
        </p:nvGrpSpPr>
        <p:grpSpPr>
          <a:xfrm>
            <a:off x="1424934" y="3517334"/>
            <a:ext cx="106172" cy="257317"/>
            <a:chOff x="1424934" y="3517334"/>
            <a:chExt cx="106172" cy="257317"/>
          </a:xfrm>
        </p:grpSpPr>
        <p:sp>
          <p:nvSpPr>
            <p:cNvPr id="11" name="Oval 10">
              <a:extLst>
                <a:ext uri="{FF2B5EF4-FFF2-40B4-BE49-F238E27FC236}">
                  <a16:creationId xmlns:a16="http://schemas.microsoft.com/office/drawing/2014/main" id="{BA934672-DC8D-D0F8-C4F1-70D6C3E7F2CD}"/>
                </a:ext>
              </a:extLst>
            </p:cNvPr>
            <p:cNvSpPr/>
            <p:nvPr/>
          </p:nvSpPr>
          <p:spPr>
            <a:xfrm>
              <a:off x="1424934" y="3668479"/>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36" name="Straight Connector 35">
              <a:extLst>
                <a:ext uri="{FF2B5EF4-FFF2-40B4-BE49-F238E27FC236}">
                  <a16:creationId xmlns:a16="http://schemas.microsoft.com/office/drawing/2014/main" id="{C4414DD9-B3CD-B71F-829A-4AF6328FF9D0}"/>
                </a:ext>
              </a:extLst>
            </p:cNvPr>
            <p:cNvCxnSpPr>
              <a:cxnSpLocks/>
            </p:cNvCxnSpPr>
            <p:nvPr/>
          </p:nvCxnSpPr>
          <p:spPr>
            <a:xfrm flipH="1" flipV="1">
              <a:off x="1474470" y="3517334"/>
              <a:ext cx="3550" cy="228742"/>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62" name="Group 61">
            <a:extLst>
              <a:ext uri="{FF2B5EF4-FFF2-40B4-BE49-F238E27FC236}">
                <a16:creationId xmlns:a16="http://schemas.microsoft.com/office/drawing/2014/main" id="{C3EC74BB-8726-585A-0D5A-838DD2D2D0E4}"/>
              </a:ext>
            </a:extLst>
          </p:cNvPr>
          <p:cNvGrpSpPr/>
          <p:nvPr/>
        </p:nvGrpSpPr>
        <p:grpSpPr>
          <a:xfrm>
            <a:off x="1664976" y="3519336"/>
            <a:ext cx="138492" cy="198798"/>
            <a:chOff x="1664976" y="3519336"/>
            <a:chExt cx="138492" cy="198798"/>
          </a:xfrm>
        </p:grpSpPr>
        <p:sp>
          <p:nvSpPr>
            <p:cNvPr id="9" name="Oval 8">
              <a:extLst>
                <a:ext uri="{FF2B5EF4-FFF2-40B4-BE49-F238E27FC236}">
                  <a16:creationId xmlns:a16="http://schemas.microsoft.com/office/drawing/2014/main" id="{98734CC1-5F02-E3D7-871C-ED50506E2EBB}"/>
                </a:ext>
              </a:extLst>
            </p:cNvPr>
            <p:cNvSpPr/>
            <p:nvPr/>
          </p:nvSpPr>
          <p:spPr>
            <a:xfrm>
              <a:off x="1697296" y="3611962"/>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38" name="Straight Connector 37">
              <a:extLst>
                <a:ext uri="{FF2B5EF4-FFF2-40B4-BE49-F238E27FC236}">
                  <a16:creationId xmlns:a16="http://schemas.microsoft.com/office/drawing/2014/main" id="{72AEACC5-A882-C967-1A7F-723B3A3DEC7B}"/>
                </a:ext>
              </a:extLst>
            </p:cNvPr>
            <p:cNvCxnSpPr>
              <a:cxnSpLocks/>
            </p:cNvCxnSpPr>
            <p:nvPr/>
          </p:nvCxnSpPr>
          <p:spPr>
            <a:xfrm flipH="1" flipV="1">
              <a:off x="1664976" y="3519336"/>
              <a:ext cx="115110" cy="185251"/>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63" name="Group 62">
            <a:extLst>
              <a:ext uri="{FF2B5EF4-FFF2-40B4-BE49-F238E27FC236}">
                <a16:creationId xmlns:a16="http://schemas.microsoft.com/office/drawing/2014/main" id="{FF2FCA6E-62A7-97C4-54F4-E05594C5E7F5}"/>
              </a:ext>
            </a:extLst>
          </p:cNvPr>
          <p:cNvGrpSpPr/>
          <p:nvPr/>
        </p:nvGrpSpPr>
        <p:grpSpPr>
          <a:xfrm>
            <a:off x="1915177" y="3192780"/>
            <a:ext cx="116876" cy="211172"/>
            <a:chOff x="1915177" y="3192780"/>
            <a:chExt cx="116876" cy="211172"/>
          </a:xfrm>
        </p:grpSpPr>
        <p:sp>
          <p:nvSpPr>
            <p:cNvPr id="17" name="Oval 16">
              <a:extLst>
                <a:ext uri="{FF2B5EF4-FFF2-40B4-BE49-F238E27FC236}">
                  <a16:creationId xmlns:a16="http://schemas.microsoft.com/office/drawing/2014/main" id="{9CBB2840-1EA8-6312-CD78-5A33ABB8E969}"/>
                </a:ext>
              </a:extLst>
            </p:cNvPr>
            <p:cNvSpPr/>
            <p:nvPr/>
          </p:nvSpPr>
          <p:spPr>
            <a:xfrm>
              <a:off x="1915177" y="3297780"/>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41" name="Straight Connector 40">
              <a:extLst>
                <a:ext uri="{FF2B5EF4-FFF2-40B4-BE49-F238E27FC236}">
                  <a16:creationId xmlns:a16="http://schemas.microsoft.com/office/drawing/2014/main" id="{B8798DA5-DBCC-63BD-AC6A-968BC7C9CD7E}"/>
                </a:ext>
              </a:extLst>
            </p:cNvPr>
            <p:cNvCxnSpPr>
              <a:cxnSpLocks/>
            </p:cNvCxnSpPr>
            <p:nvPr/>
          </p:nvCxnSpPr>
          <p:spPr>
            <a:xfrm flipV="1">
              <a:off x="1954772" y="3192780"/>
              <a:ext cx="77281" cy="176148"/>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64" name="Group 63">
            <a:extLst>
              <a:ext uri="{FF2B5EF4-FFF2-40B4-BE49-F238E27FC236}">
                <a16:creationId xmlns:a16="http://schemas.microsoft.com/office/drawing/2014/main" id="{FDD1BC37-0CD1-0FEB-2D3D-26CE94863073}"/>
              </a:ext>
            </a:extLst>
          </p:cNvPr>
          <p:cNvGrpSpPr/>
          <p:nvPr/>
        </p:nvGrpSpPr>
        <p:grpSpPr>
          <a:xfrm>
            <a:off x="2275139" y="3333750"/>
            <a:ext cx="106172" cy="212159"/>
            <a:chOff x="2275139" y="3333750"/>
            <a:chExt cx="106172" cy="212159"/>
          </a:xfrm>
        </p:grpSpPr>
        <p:sp>
          <p:nvSpPr>
            <p:cNvPr id="27" name="Oval 26">
              <a:extLst>
                <a:ext uri="{FF2B5EF4-FFF2-40B4-BE49-F238E27FC236}">
                  <a16:creationId xmlns:a16="http://schemas.microsoft.com/office/drawing/2014/main" id="{65470E6E-8C92-F31D-886C-1A23502F6229}"/>
                </a:ext>
              </a:extLst>
            </p:cNvPr>
            <p:cNvSpPr/>
            <p:nvPr/>
          </p:nvSpPr>
          <p:spPr>
            <a:xfrm>
              <a:off x="2275139" y="3439737"/>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44" name="Straight Connector 43">
              <a:extLst>
                <a:ext uri="{FF2B5EF4-FFF2-40B4-BE49-F238E27FC236}">
                  <a16:creationId xmlns:a16="http://schemas.microsoft.com/office/drawing/2014/main" id="{442170D8-AEC7-46B7-A2F7-416E9D7C62F2}"/>
                </a:ext>
              </a:extLst>
            </p:cNvPr>
            <p:cNvCxnSpPr>
              <a:cxnSpLocks/>
            </p:cNvCxnSpPr>
            <p:nvPr/>
          </p:nvCxnSpPr>
          <p:spPr>
            <a:xfrm flipH="1" flipV="1">
              <a:off x="2328225" y="3333750"/>
              <a:ext cx="1775" cy="195294"/>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67" name="Group 66">
            <a:extLst>
              <a:ext uri="{FF2B5EF4-FFF2-40B4-BE49-F238E27FC236}">
                <a16:creationId xmlns:a16="http://schemas.microsoft.com/office/drawing/2014/main" id="{6C7A92F5-E938-9A67-3743-A0D68ACE9765}"/>
              </a:ext>
            </a:extLst>
          </p:cNvPr>
          <p:cNvGrpSpPr/>
          <p:nvPr/>
        </p:nvGrpSpPr>
        <p:grpSpPr>
          <a:xfrm>
            <a:off x="1799696" y="3850472"/>
            <a:ext cx="140979" cy="164785"/>
            <a:chOff x="1799696" y="3850472"/>
            <a:chExt cx="140979" cy="164785"/>
          </a:xfrm>
        </p:grpSpPr>
        <p:sp>
          <p:nvSpPr>
            <p:cNvPr id="13" name="Oval 12">
              <a:extLst>
                <a:ext uri="{FF2B5EF4-FFF2-40B4-BE49-F238E27FC236}">
                  <a16:creationId xmlns:a16="http://schemas.microsoft.com/office/drawing/2014/main" id="{1617932D-10BF-AE3F-A5B2-36CDF2C0D6E0}"/>
                </a:ext>
              </a:extLst>
            </p:cNvPr>
            <p:cNvSpPr/>
            <p:nvPr/>
          </p:nvSpPr>
          <p:spPr>
            <a:xfrm>
              <a:off x="1799696" y="3909085"/>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C9AB1176-B5E9-63E8-F2F8-9FC38F33F69B}"/>
                </a:ext>
              </a:extLst>
            </p:cNvPr>
            <p:cNvCxnSpPr>
              <a:cxnSpLocks/>
            </p:cNvCxnSpPr>
            <p:nvPr/>
          </p:nvCxnSpPr>
          <p:spPr>
            <a:xfrm flipV="1">
              <a:off x="1825194" y="3850472"/>
              <a:ext cx="115481" cy="137337"/>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66" name="Group 65">
            <a:extLst>
              <a:ext uri="{FF2B5EF4-FFF2-40B4-BE49-F238E27FC236}">
                <a16:creationId xmlns:a16="http://schemas.microsoft.com/office/drawing/2014/main" id="{2E036E0A-BA27-41CF-3AF5-9AC3D27B502D}"/>
              </a:ext>
            </a:extLst>
          </p:cNvPr>
          <p:cNvGrpSpPr/>
          <p:nvPr/>
        </p:nvGrpSpPr>
        <p:grpSpPr>
          <a:xfrm>
            <a:off x="2072787" y="3732517"/>
            <a:ext cx="106172" cy="186625"/>
            <a:chOff x="2072787" y="3732517"/>
            <a:chExt cx="106172" cy="186625"/>
          </a:xfrm>
        </p:grpSpPr>
        <p:sp>
          <p:nvSpPr>
            <p:cNvPr id="16" name="Oval 15">
              <a:extLst>
                <a:ext uri="{FF2B5EF4-FFF2-40B4-BE49-F238E27FC236}">
                  <a16:creationId xmlns:a16="http://schemas.microsoft.com/office/drawing/2014/main" id="{9C6165F2-2A09-4F64-D760-0559A65EA079}"/>
                </a:ext>
              </a:extLst>
            </p:cNvPr>
            <p:cNvSpPr/>
            <p:nvPr/>
          </p:nvSpPr>
          <p:spPr>
            <a:xfrm>
              <a:off x="2072787" y="3812970"/>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48" name="Straight Connector 47">
              <a:extLst>
                <a:ext uri="{FF2B5EF4-FFF2-40B4-BE49-F238E27FC236}">
                  <a16:creationId xmlns:a16="http://schemas.microsoft.com/office/drawing/2014/main" id="{5B0F1CCC-BB94-EA32-0151-F10212991445}"/>
                </a:ext>
              </a:extLst>
            </p:cNvPr>
            <p:cNvCxnSpPr>
              <a:cxnSpLocks/>
            </p:cNvCxnSpPr>
            <p:nvPr/>
          </p:nvCxnSpPr>
          <p:spPr>
            <a:xfrm flipH="1" flipV="1">
              <a:off x="2085162" y="3732517"/>
              <a:ext cx="42723" cy="158936"/>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69" name="Group 68">
            <a:extLst>
              <a:ext uri="{FF2B5EF4-FFF2-40B4-BE49-F238E27FC236}">
                <a16:creationId xmlns:a16="http://schemas.microsoft.com/office/drawing/2014/main" id="{0D723CBC-1E22-6EB9-322C-EBAC5E7DD823}"/>
              </a:ext>
            </a:extLst>
          </p:cNvPr>
          <p:cNvGrpSpPr/>
          <p:nvPr/>
        </p:nvGrpSpPr>
        <p:grpSpPr>
          <a:xfrm>
            <a:off x="2225187" y="3868386"/>
            <a:ext cx="106172" cy="203156"/>
            <a:chOff x="2225187" y="3868386"/>
            <a:chExt cx="106172" cy="203156"/>
          </a:xfrm>
        </p:grpSpPr>
        <p:sp>
          <p:nvSpPr>
            <p:cNvPr id="32" name="Oval 31">
              <a:extLst>
                <a:ext uri="{FF2B5EF4-FFF2-40B4-BE49-F238E27FC236}">
                  <a16:creationId xmlns:a16="http://schemas.microsoft.com/office/drawing/2014/main" id="{6C19CDB6-7986-0A29-9AC6-B5082498AA3A}"/>
                </a:ext>
              </a:extLst>
            </p:cNvPr>
            <p:cNvSpPr/>
            <p:nvPr/>
          </p:nvSpPr>
          <p:spPr>
            <a:xfrm>
              <a:off x="2225187" y="3965370"/>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51" name="Straight Connector 50">
              <a:extLst>
                <a:ext uri="{FF2B5EF4-FFF2-40B4-BE49-F238E27FC236}">
                  <a16:creationId xmlns:a16="http://schemas.microsoft.com/office/drawing/2014/main" id="{F2D53D2B-1FF9-F7E3-85CF-33C8984EC378}"/>
                </a:ext>
              </a:extLst>
            </p:cNvPr>
            <p:cNvCxnSpPr>
              <a:cxnSpLocks/>
            </p:cNvCxnSpPr>
            <p:nvPr/>
          </p:nvCxnSpPr>
          <p:spPr>
            <a:xfrm flipV="1">
              <a:off x="2272242" y="3868386"/>
              <a:ext cx="41440" cy="192983"/>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68" name="Group 67">
            <a:extLst>
              <a:ext uri="{FF2B5EF4-FFF2-40B4-BE49-F238E27FC236}">
                <a16:creationId xmlns:a16="http://schemas.microsoft.com/office/drawing/2014/main" id="{69260DB4-6860-2BDA-E537-02C0605735C9}"/>
              </a:ext>
            </a:extLst>
          </p:cNvPr>
          <p:cNvGrpSpPr/>
          <p:nvPr/>
        </p:nvGrpSpPr>
        <p:grpSpPr>
          <a:xfrm>
            <a:off x="1940327" y="4187190"/>
            <a:ext cx="106172" cy="214061"/>
            <a:chOff x="1940327" y="4187190"/>
            <a:chExt cx="106172" cy="214061"/>
          </a:xfrm>
        </p:grpSpPr>
        <p:sp>
          <p:nvSpPr>
            <p:cNvPr id="30" name="Oval 29">
              <a:extLst>
                <a:ext uri="{FF2B5EF4-FFF2-40B4-BE49-F238E27FC236}">
                  <a16:creationId xmlns:a16="http://schemas.microsoft.com/office/drawing/2014/main" id="{7424AFF6-25B4-10DD-DBCD-41F42698AC6B}"/>
                </a:ext>
              </a:extLst>
            </p:cNvPr>
            <p:cNvSpPr/>
            <p:nvPr/>
          </p:nvSpPr>
          <p:spPr>
            <a:xfrm>
              <a:off x="1940327" y="4295079"/>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53" name="Straight Connector 52">
              <a:extLst>
                <a:ext uri="{FF2B5EF4-FFF2-40B4-BE49-F238E27FC236}">
                  <a16:creationId xmlns:a16="http://schemas.microsoft.com/office/drawing/2014/main" id="{45FFAB92-250B-E645-4FAB-64C57A970721}"/>
                </a:ext>
              </a:extLst>
            </p:cNvPr>
            <p:cNvCxnSpPr>
              <a:cxnSpLocks/>
            </p:cNvCxnSpPr>
            <p:nvPr/>
          </p:nvCxnSpPr>
          <p:spPr>
            <a:xfrm flipV="1">
              <a:off x="1993412" y="4187190"/>
              <a:ext cx="0" cy="198616"/>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70" name="Group 69">
            <a:extLst>
              <a:ext uri="{FF2B5EF4-FFF2-40B4-BE49-F238E27FC236}">
                <a16:creationId xmlns:a16="http://schemas.microsoft.com/office/drawing/2014/main" id="{E8123256-17F7-FACE-7A16-5532DA48AD01}"/>
              </a:ext>
            </a:extLst>
          </p:cNvPr>
          <p:cNvGrpSpPr/>
          <p:nvPr/>
        </p:nvGrpSpPr>
        <p:grpSpPr>
          <a:xfrm>
            <a:off x="2381311" y="3903511"/>
            <a:ext cx="106172" cy="224332"/>
            <a:chOff x="2381311" y="3903511"/>
            <a:chExt cx="106172" cy="224332"/>
          </a:xfrm>
        </p:grpSpPr>
        <p:sp>
          <p:nvSpPr>
            <p:cNvPr id="31" name="Oval 30">
              <a:extLst>
                <a:ext uri="{FF2B5EF4-FFF2-40B4-BE49-F238E27FC236}">
                  <a16:creationId xmlns:a16="http://schemas.microsoft.com/office/drawing/2014/main" id="{70AE572A-22E0-0CCD-8235-0799BD770FBC}"/>
                </a:ext>
              </a:extLst>
            </p:cNvPr>
            <p:cNvSpPr/>
            <p:nvPr/>
          </p:nvSpPr>
          <p:spPr>
            <a:xfrm>
              <a:off x="2381311" y="4021671"/>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55" name="Straight Connector 54">
              <a:extLst>
                <a:ext uri="{FF2B5EF4-FFF2-40B4-BE49-F238E27FC236}">
                  <a16:creationId xmlns:a16="http://schemas.microsoft.com/office/drawing/2014/main" id="{B979F53E-53C5-37A4-8CF0-37FB4F499CE2}"/>
                </a:ext>
              </a:extLst>
            </p:cNvPr>
            <p:cNvCxnSpPr>
              <a:cxnSpLocks/>
            </p:cNvCxnSpPr>
            <p:nvPr/>
          </p:nvCxnSpPr>
          <p:spPr>
            <a:xfrm flipV="1">
              <a:off x="2425324" y="3903511"/>
              <a:ext cx="58559" cy="193095"/>
            </a:xfrm>
            <a:prstGeom prst="line">
              <a:avLst/>
            </a:prstGeom>
            <a:ln w="28575"/>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3469670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D5BC4F-459F-1D78-4B2D-A7612423B5F9}"/>
              </a:ext>
            </a:extLst>
          </p:cNvPr>
          <p:cNvSpPr>
            <a:spLocks noGrp="1"/>
          </p:cNvSpPr>
          <p:nvPr>
            <p:ph type="title"/>
          </p:nvPr>
        </p:nvSpPr>
        <p:spPr/>
        <p:txBody>
          <a:bodyPr/>
          <a:lstStyle/>
          <a:p>
            <a:r>
              <a:rPr lang="en-US" dirty="0"/>
              <a:t>Particle Filter Prediction</a:t>
            </a:r>
          </a:p>
        </p:txBody>
      </p:sp>
      <p:sp>
        <p:nvSpPr>
          <p:cNvPr id="4" name="Content Placeholder 3">
            <a:extLst>
              <a:ext uri="{FF2B5EF4-FFF2-40B4-BE49-F238E27FC236}">
                <a16:creationId xmlns:a16="http://schemas.microsoft.com/office/drawing/2014/main" id="{74DF6C50-DDFE-95AD-8B8E-6B6244C38EC4}"/>
              </a:ext>
            </a:extLst>
          </p:cNvPr>
          <p:cNvSpPr>
            <a:spLocks noGrp="1"/>
          </p:cNvSpPr>
          <p:nvPr>
            <p:ph idx="1"/>
          </p:nvPr>
        </p:nvSpPr>
        <p:spPr/>
        <p:txBody>
          <a:bodyPr/>
          <a:lstStyle/>
          <a:p>
            <a:r>
              <a:rPr lang="en-US" dirty="0"/>
              <a:t>Then we can predict the particles. This prediction is performed by using the motion model. </a:t>
            </a:r>
          </a:p>
        </p:txBody>
      </p:sp>
      <p:sp>
        <p:nvSpPr>
          <p:cNvPr id="7" name="TextBox 6">
            <a:extLst>
              <a:ext uri="{FF2B5EF4-FFF2-40B4-BE49-F238E27FC236}">
                <a16:creationId xmlns:a16="http://schemas.microsoft.com/office/drawing/2014/main" id="{00017CCA-E3AF-4D68-63CC-F7DC12C95D1C}"/>
              </a:ext>
            </a:extLst>
          </p:cNvPr>
          <p:cNvSpPr txBox="1"/>
          <p:nvPr/>
        </p:nvSpPr>
        <p:spPr>
          <a:xfrm>
            <a:off x="420342" y="5190181"/>
            <a:ext cx="3304890"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Figure 5. Predict  Step</a:t>
            </a:r>
          </a:p>
        </p:txBody>
      </p:sp>
      <p:sp>
        <p:nvSpPr>
          <p:cNvPr id="10" name="Slide Number Placeholder 9">
            <a:extLst>
              <a:ext uri="{FF2B5EF4-FFF2-40B4-BE49-F238E27FC236}">
                <a16:creationId xmlns:a16="http://schemas.microsoft.com/office/drawing/2014/main" id="{38E7B238-052D-DF81-9091-6CE9607C8180}"/>
              </a:ext>
            </a:extLst>
          </p:cNvPr>
          <p:cNvSpPr>
            <a:spLocks noGrp="1"/>
          </p:cNvSpPr>
          <p:nvPr>
            <p:ph type="sldNum" sz="quarter" idx="12"/>
          </p:nvPr>
        </p:nvSpPr>
        <p:spPr/>
        <p:txBody>
          <a:bodyPr/>
          <a:lstStyle/>
          <a:p>
            <a:fld id="{A5B0E68A-EF8A-4067-9443-8A1DE2B4C7C4}" type="slidenum">
              <a:rPr lang="en-US" smtClean="0"/>
              <a:t>7</a:t>
            </a:fld>
            <a:endParaRPr lang="en-US"/>
          </a:p>
        </p:txBody>
      </p:sp>
      <p:sp>
        <p:nvSpPr>
          <p:cNvPr id="6" name="Oval 5">
            <a:extLst>
              <a:ext uri="{FF2B5EF4-FFF2-40B4-BE49-F238E27FC236}">
                <a16:creationId xmlns:a16="http://schemas.microsoft.com/office/drawing/2014/main" id="{6CB015B2-A219-998C-4090-95532D795FDF}"/>
              </a:ext>
            </a:extLst>
          </p:cNvPr>
          <p:cNvSpPr/>
          <p:nvPr/>
        </p:nvSpPr>
        <p:spPr>
          <a:xfrm>
            <a:off x="1845120" y="4424671"/>
            <a:ext cx="403454" cy="40345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98734CC1-5F02-E3D7-871C-ED50506E2EBB}"/>
              </a:ext>
            </a:extLst>
          </p:cNvPr>
          <p:cNvSpPr/>
          <p:nvPr/>
        </p:nvSpPr>
        <p:spPr>
          <a:xfrm>
            <a:off x="1697296" y="4343481"/>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BA934672-DC8D-D0F8-C4F1-70D6C3E7F2CD}"/>
              </a:ext>
            </a:extLst>
          </p:cNvPr>
          <p:cNvSpPr/>
          <p:nvPr/>
        </p:nvSpPr>
        <p:spPr>
          <a:xfrm>
            <a:off x="1424934" y="4399998"/>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1617932D-10BF-AE3F-A5B2-36CDF2C0D6E0}"/>
              </a:ext>
            </a:extLst>
          </p:cNvPr>
          <p:cNvSpPr/>
          <p:nvPr/>
        </p:nvSpPr>
        <p:spPr>
          <a:xfrm>
            <a:off x="1799696" y="4640604"/>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9C6165F2-2A09-4F64-D760-0559A65EA079}"/>
              </a:ext>
            </a:extLst>
          </p:cNvPr>
          <p:cNvSpPr/>
          <p:nvPr/>
        </p:nvSpPr>
        <p:spPr>
          <a:xfrm>
            <a:off x="2072787" y="4544489"/>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9CBB2840-1EA8-6312-CD78-5A33ABB8E969}"/>
              </a:ext>
            </a:extLst>
          </p:cNvPr>
          <p:cNvSpPr/>
          <p:nvPr/>
        </p:nvSpPr>
        <p:spPr>
          <a:xfrm>
            <a:off x="1915177" y="4029299"/>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65470E6E-8C92-F31D-886C-1A23502F6229}"/>
              </a:ext>
            </a:extLst>
          </p:cNvPr>
          <p:cNvSpPr/>
          <p:nvPr/>
        </p:nvSpPr>
        <p:spPr>
          <a:xfrm>
            <a:off x="2275139" y="4171256"/>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7424AFF6-25B4-10DD-DBCD-41F42698AC6B}"/>
              </a:ext>
            </a:extLst>
          </p:cNvPr>
          <p:cNvSpPr/>
          <p:nvPr/>
        </p:nvSpPr>
        <p:spPr>
          <a:xfrm>
            <a:off x="1940327" y="5026598"/>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70AE572A-22E0-0CCD-8235-0799BD770FBC}"/>
              </a:ext>
            </a:extLst>
          </p:cNvPr>
          <p:cNvSpPr/>
          <p:nvPr/>
        </p:nvSpPr>
        <p:spPr>
          <a:xfrm>
            <a:off x="2381311" y="4753190"/>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6C19CDB6-7986-0A29-9AC6-B5082498AA3A}"/>
              </a:ext>
            </a:extLst>
          </p:cNvPr>
          <p:cNvSpPr/>
          <p:nvPr/>
        </p:nvSpPr>
        <p:spPr>
          <a:xfrm>
            <a:off x="2225187" y="4696889"/>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8C5DBF19-C215-92F1-FB8F-5F73D869C3C5}"/>
                  </a:ext>
                </a:extLst>
              </p:cNvPr>
              <p:cNvSpPr txBox="1"/>
              <p:nvPr/>
            </p:nvSpPr>
            <p:spPr>
              <a:xfrm>
                <a:off x="7689901" y="1671041"/>
                <a:ext cx="4237771" cy="4536370"/>
              </a:xfrm>
              <a:prstGeom prst="rect">
                <a:avLst/>
              </a:prstGeom>
              <a:noFill/>
            </p:spPr>
            <p:txBody>
              <a:bodyPr wrap="square" rtlCol="0">
                <a:spAutoFit/>
              </a:bodyPr>
              <a:lstStyle/>
              <a:p>
                <a:r>
                  <a:rPr lang="en-US" dirty="0"/>
                  <a:t>We give the robot an input command, say </a:t>
                </a:r>
                <a14:m>
                  <m:oMath xmlns:m="http://schemas.openxmlformats.org/officeDocument/2006/math">
                    <m:r>
                      <a:rPr lang="en-US" b="1" i="1" smtClean="0">
                        <a:latin typeface="Cambria Math" panose="02040503050406030204" pitchFamily="18" charset="0"/>
                      </a:rPr>
                      <m:t>𝒖</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1</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r>
                              <a:rPr lang="en-US" b="0" i="1" smtClean="0">
                                <a:latin typeface="Cambria Math" panose="02040503050406030204" pitchFamily="18" charset="0"/>
                              </a:rPr>
                              <m:t>, 1</m:t>
                            </m:r>
                            <m:f>
                              <m:fPr>
                                <m:ctrlPr>
                                  <a:rPr lang="en-US" b="0" i="1" smtClean="0">
                                    <a:latin typeface="Cambria Math" panose="02040503050406030204" pitchFamily="18" charset="0"/>
                                  </a:rPr>
                                </m:ctrlPr>
                              </m:fPr>
                              <m:num>
                                <m:r>
                                  <a:rPr lang="en-US" b="0" i="1" smtClean="0">
                                    <a:latin typeface="Cambria Math" panose="02040503050406030204" pitchFamily="18" charset="0"/>
                                  </a:rPr>
                                  <m:t>𝑑𝑒𝑔</m:t>
                                </m:r>
                              </m:num>
                              <m:den>
                                <m:r>
                                  <a:rPr lang="en-US" b="0" i="1" smtClean="0">
                                    <a:latin typeface="Cambria Math" panose="02040503050406030204" pitchFamily="18" charset="0"/>
                                  </a:rPr>
                                  <m:t>𝑠</m:t>
                                </m:r>
                              </m:den>
                            </m:f>
                          </m:e>
                        </m:d>
                      </m:e>
                      <m:sup>
                        <m:r>
                          <a:rPr lang="en-US" b="0" i="1" smtClean="0">
                            <a:latin typeface="Cambria Math" panose="02040503050406030204" pitchFamily="18" charset="0"/>
                          </a:rPr>
                          <m:t>𝑇</m:t>
                        </m:r>
                      </m:sup>
                    </m:sSup>
                  </m:oMath>
                </a14:m>
                <a:r>
                  <a:rPr lang="en-US" dirty="0"/>
                  <a:t>. Let the </a:t>
                </a:r>
                <a14:m>
                  <m:oMath xmlns:m="http://schemas.openxmlformats.org/officeDocument/2006/math">
                    <m:r>
                      <m:rPr>
                        <m:sty m:val="p"/>
                      </m:rPr>
                      <a:rPr lang="en-US" b="0" i="0" smtClean="0">
                        <a:latin typeface="Cambria Math" panose="02040503050406030204" pitchFamily="18" charset="0"/>
                      </a:rPr>
                      <m:t>Δ</m:t>
                    </m:r>
                    <m:r>
                      <a:rPr lang="en-US" b="0" i="1" smtClean="0">
                        <a:latin typeface="Cambria Math" panose="02040503050406030204" pitchFamily="18" charset="0"/>
                      </a:rPr>
                      <m:t>𝑡</m:t>
                    </m:r>
                  </m:oMath>
                </a14:m>
                <a:r>
                  <a:rPr lang="en-US" dirty="0"/>
                  <a:t> be 1s as well. This means, if we start at </a:t>
                </a:r>
                <a14:m>
                  <m:oMath xmlns:m="http://schemas.openxmlformats.org/officeDocument/2006/math">
                    <m:d>
                      <m:dPr>
                        <m:begChr m:val="["/>
                        <m:endChr m:val="]"/>
                        <m:ctrlPr>
                          <a:rPr lang="en-US" i="1" smtClean="0">
                            <a:latin typeface="Cambria Math" panose="02040503050406030204" pitchFamily="18" charset="0"/>
                          </a:rPr>
                        </m:ctrlPr>
                      </m:dPr>
                      <m:e>
                        <m:m>
                          <m:mPr>
                            <m:mcs>
                              <m:mc>
                                <m:mcPr>
                                  <m:count m:val="1"/>
                                  <m:mcJc m:val="center"/>
                                </m:mcPr>
                              </m:mc>
                            </m:mcs>
                            <m:ctrlPr>
                              <a:rPr lang="en-US" i="1" smtClean="0">
                                <a:latin typeface="Cambria Math" panose="02040503050406030204" pitchFamily="18" charset="0"/>
                              </a:rPr>
                            </m:ctrlPr>
                          </m:mPr>
                          <m:mr>
                            <m:e>
                              <m:r>
                                <m:rPr>
                                  <m:brk m:alnAt="7"/>
                                </m:rPr>
                                <a:rPr lang="en-US" b="0" i="1" smtClean="0">
                                  <a:latin typeface="Cambria Math" panose="02040503050406030204" pitchFamily="18" charset="0"/>
                                </a:rPr>
                                <m:t>0</m:t>
                              </m:r>
                              <m:r>
                                <a:rPr lang="en-US" b="0" i="1" smtClean="0">
                                  <a:latin typeface="Cambria Math" panose="02040503050406030204" pitchFamily="18" charset="0"/>
                                </a:rPr>
                                <m:t> </m:t>
                              </m:r>
                              <m:r>
                                <a:rPr lang="en-US" b="0" i="1" smtClean="0">
                                  <a:latin typeface="Cambria Math" panose="02040503050406030204" pitchFamily="18" charset="0"/>
                                </a:rPr>
                                <m:t>𝑚</m:t>
                              </m:r>
                            </m:e>
                          </m:mr>
                          <m:mr>
                            <m:e>
                              <m:r>
                                <a:rPr lang="en-US" b="0" i="1" smtClean="0">
                                  <a:latin typeface="Cambria Math" panose="02040503050406030204" pitchFamily="18" charset="0"/>
                                </a:rPr>
                                <m:t>0 </m:t>
                              </m:r>
                              <m:r>
                                <a:rPr lang="en-US" b="0" i="1" smtClean="0">
                                  <a:latin typeface="Cambria Math" panose="02040503050406030204" pitchFamily="18" charset="0"/>
                                </a:rPr>
                                <m:t>𝑚</m:t>
                              </m:r>
                            </m:e>
                          </m:mr>
                          <m:mr>
                            <m:e>
                              <m:r>
                                <a:rPr lang="en-US" b="0" i="1" smtClean="0">
                                  <a:latin typeface="Cambria Math" panose="02040503050406030204" pitchFamily="18" charset="0"/>
                                </a:rPr>
                                <m:t>0 </m:t>
                              </m:r>
                              <m:r>
                                <a:rPr lang="en-US" b="0" i="1" smtClean="0">
                                  <a:latin typeface="Cambria Math" panose="02040503050406030204" pitchFamily="18" charset="0"/>
                                </a:rPr>
                                <m:t>𝑑𝑒𝑔</m:t>
                              </m:r>
                            </m:e>
                          </m:mr>
                        </m:m>
                      </m:e>
                    </m:d>
                  </m:oMath>
                </a14:m>
                <a:r>
                  <a:rPr lang="en-US" dirty="0"/>
                  <a:t> we will move :</a:t>
                </a:r>
              </a:p>
              <a:p>
                <a:endParaRPr lang="en-US" dirty="0"/>
              </a:p>
              <a:p>
                <a:pPr/>
                <a14:m>
                  <m:oMathPara xmlns:m="http://schemas.openxmlformats.org/officeDocument/2006/math">
                    <m:oMathParaPr>
                      <m:jc m:val="centerGroup"/>
                    </m:oMathParaPr>
                    <m:oMath xmlns:m="http://schemas.openxmlformats.org/officeDocument/2006/math">
                      <m:d>
                        <m:dPr>
                          <m:begChr m:val="["/>
                          <m:endChr m:val="]"/>
                          <m:ctrlPr>
                            <a:rPr lang="en-US" b="0" i="1" smtClean="0">
                              <a:latin typeface="Cambria Math" panose="02040503050406030204" pitchFamily="18" charset="0"/>
                            </a:rPr>
                          </m:ctrlPr>
                        </m:dPr>
                        <m:e>
                          <m:m>
                            <m:mPr>
                              <m:mcs>
                                <m:mc>
                                  <m:mcPr>
                                    <m:count m:val="1"/>
                                    <m:mcJc m:val="center"/>
                                  </m:mcPr>
                                </m:mc>
                              </m:mcs>
                              <m:ctrlPr>
                                <a:rPr lang="en-US" b="0" i="1" smtClean="0">
                                  <a:latin typeface="Cambria Math" panose="02040503050406030204" pitchFamily="18" charset="0"/>
                                </a:rPr>
                              </m:ctrlPr>
                            </m:mPr>
                            <m:mr>
                              <m:e>
                                <m:sSub>
                                  <m:sSubPr>
                                    <m:ctrlPr>
                                      <a:rPr lang="en-US" b="0" i="1" smtClean="0">
                                        <a:latin typeface="Cambria Math" panose="02040503050406030204" pitchFamily="18" charset="0"/>
                                      </a:rPr>
                                    </m:ctrlPr>
                                  </m:sSubPr>
                                  <m:e>
                                    <m:r>
                                      <m:rPr>
                                        <m:brk m:alnAt="7"/>
                                      </m:rPr>
                                      <a:rPr lang="en-US" b="0" i="1" smtClean="0">
                                        <a:latin typeface="Cambria Math" panose="02040503050406030204" pitchFamily="18" charset="0"/>
                                      </a:rPr>
                                      <m:t>𝑥</m:t>
                                    </m:r>
                                  </m:e>
                                  <m:sub>
                                    <m:r>
                                      <a:rPr lang="en-US" b="0" i="1" smtClean="0">
                                        <a:latin typeface="Cambria Math" panose="02040503050406030204" pitchFamily="18" charset="0"/>
                                      </a:rPr>
                                      <m:t>𝑡</m:t>
                                    </m:r>
                                    <m:r>
                                      <m:rPr>
                                        <m:brk m:alnAt="7"/>
                                      </m:rPr>
                                      <a:rPr lang="en-US" b="0" i="1" smtClean="0">
                                        <a:latin typeface="Cambria Math" panose="02040503050406030204" pitchFamily="18" charset="0"/>
                                      </a:rPr>
                                      <m:t>+</m:t>
                                    </m:r>
                                    <m:r>
                                      <a:rPr lang="en-US" b="0" i="1" smtClean="0">
                                        <a:latin typeface="Cambria Math" panose="02040503050406030204" pitchFamily="18" charset="0"/>
                                      </a:rPr>
                                      <m:t>1</m:t>
                                    </m:r>
                                  </m:sub>
                                </m:sSub>
                              </m:e>
                            </m:m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𝑡</m:t>
                                    </m:r>
                                    <m:r>
                                      <a:rPr lang="en-US" b="0" i="1" smtClean="0">
                                        <a:latin typeface="Cambria Math" panose="02040503050406030204" pitchFamily="18" charset="0"/>
                                      </a:rPr>
                                      <m:t>+1</m:t>
                                    </m:r>
                                  </m:sub>
                                </m:sSub>
                              </m:e>
                            </m:m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𝑡</m:t>
                                    </m:r>
                                    <m:r>
                                      <a:rPr lang="en-US" b="0" i="1" smtClean="0">
                                        <a:latin typeface="Cambria Math" panose="02040503050406030204" pitchFamily="18" charset="0"/>
                                      </a:rPr>
                                      <m:t>+1</m:t>
                                    </m:r>
                                  </m:sub>
                                </m:sSub>
                              </m:e>
                            </m:mr>
                          </m:m>
                        </m:e>
                      </m:d>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1"/>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0</m:t>
                                </m:r>
                                <m:r>
                                  <a:rPr lang="en-US" b="0" i="1" smtClean="0">
                                    <a:latin typeface="Cambria Math" panose="02040503050406030204" pitchFamily="18" charset="0"/>
                                  </a:rPr>
                                  <m:t> </m:t>
                                </m:r>
                                <m:r>
                                  <a:rPr lang="en-US" b="0" i="1" smtClean="0">
                                    <a:latin typeface="Cambria Math" panose="02040503050406030204" pitchFamily="18" charset="0"/>
                                  </a:rPr>
                                  <m:t>𝑚</m:t>
                                </m:r>
                                <m:r>
                                  <a:rPr lang="en-US" b="0" i="1" smtClean="0">
                                    <a:latin typeface="Cambria Math" panose="02040503050406030204" pitchFamily="18" charset="0"/>
                                  </a:rPr>
                                  <m:t> </m:t>
                                </m:r>
                              </m:e>
                            </m:mr>
                            <m:mr>
                              <m:e>
                                <m:r>
                                  <a:rPr lang="en-US" b="0" i="1" smtClean="0">
                                    <a:latin typeface="Cambria Math" panose="02040503050406030204" pitchFamily="18" charset="0"/>
                                  </a:rPr>
                                  <m:t>0 </m:t>
                                </m:r>
                                <m:r>
                                  <a:rPr lang="en-US" b="0" i="1" smtClean="0">
                                    <a:latin typeface="Cambria Math" panose="02040503050406030204" pitchFamily="18" charset="0"/>
                                  </a:rPr>
                                  <m:t>𝑚</m:t>
                                </m:r>
                              </m:e>
                            </m:mr>
                            <m:mr>
                              <m:e>
                                <m:r>
                                  <a:rPr lang="en-US" b="0" i="1" smtClean="0">
                                    <a:latin typeface="Cambria Math" panose="02040503050406030204" pitchFamily="18" charset="0"/>
                                  </a:rPr>
                                  <m:t>0 </m:t>
                                </m:r>
                                <m:r>
                                  <a:rPr lang="en-US" b="0" i="1" smtClean="0">
                                    <a:latin typeface="Cambria Math" panose="02040503050406030204" pitchFamily="18" charset="0"/>
                                  </a:rPr>
                                  <m:t>𝑑𝑒𝑔</m:t>
                                </m:r>
                              </m:e>
                            </m:mr>
                          </m:m>
                        </m:e>
                      </m:d>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1"/>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1</m:t>
                                </m:r>
                                <m:func>
                                  <m:funcPr>
                                    <m:ctrlPr>
                                      <a:rPr lang="en-US" b="0" i="1" smtClean="0">
                                        <a:latin typeface="Cambria Math" panose="02040503050406030204" pitchFamily="18" charset="0"/>
                                      </a:rPr>
                                    </m:ctrlPr>
                                  </m:funcPr>
                                  <m:fName>
                                    <m:r>
                                      <m:rPr>
                                        <m:sty m:val="p"/>
                                        <m:brk m:alnAt="7"/>
                                      </m:rPr>
                                      <a:rPr lang="en-US" b="0" i="0" smtClean="0">
                                        <a:latin typeface="Cambria Math" panose="02040503050406030204" pitchFamily="18" charset="0"/>
                                      </a:rPr>
                                      <m:t>c</m:t>
                                    </m:r>
                                    <m:r>
                                      <m:rPr>
                                        <m:sty m:val="p"/>
                                      </m:rPr>
                                      <a:rPr lang="en-US" b="0" i="0" smtClean="0">
                                        <a:latin typeface="Cambria Math" panose="02040503050406030204" pitchFamily="18" charset="0"/>
                                      </a:rPr>
                                      <m:t>os</m:t>
                                    </m:r>
                                  </m:fName>
                                  <m:e>
                                    <m:r>
                                      <a:rPr lang="en-US" b="0" i="1" smtClean="0">
                                        <a:latin typeface="Cambria Math" panose="02040503050406030204" pitchFamily="18" charset="0"/>
                                      </a:rPr>
                                      <m:t>0</m:t>
                                    </m:r>
                                  </m:e>
                                </m:func>
                              </m:e>
                            </m:mr>
                            <m:mr>
                              <m:e>
                                <m:r>
                                  <a:rPr lang="en-US" b="0" i="1" smtClean="0">
                                    <a:latin typeface="Cambria Math" panose="02040503050406030204" pitchFamily="18" charset="0"/>
                                  </a:rPr>
                                  <m:t>1</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sin</m:t>
                                    </m:r>
                                  </m:fName>
                                  <m:e>
                                    <m:r>
                                      <a:rPr lang="en-US" b="0" i="1" smtClean="0">
                                        <a:latin typeface="Cambria Math" panose="02040503050406030204" pitchFamily="18" charset="0"/>
                                      </a:rPr>
                                      <m:t>0</m:t>
                                    </m:r>
                                  </m:e>
                                </m:func>
                              </m:e>
                            </m:mr>
                            <m:mr>
                              <m:e>
                                <m:r>
                                  <a:rPr lang="en-US" b="0" i="1" smtClean="0">
                                    <a:latin typeface="Cambria Math" panose="02040503050406030204" pitchFamily="18" charset="0"/>
                                  </a:rPr>
                                  <m:t>1</m:t>
                                </m:r>
                              </m:e>
                            </m:mr>
                          </m:m>
                        </m:e>
                      </m:d>
                      <m:r>
                        <a:rPr lang="en-US" b="0" i="0" smtClean="0">
                          <a:latin typeface="Cambria Math" panose="02040503050406030204" pitchFamily="18" charset="0"/>
                        </a:rPr>
                        <m:t>1=</m:t>
                      </m:r>
                      <m:d>
                        <m:dPr>
                          <m:begChr m:val="["/>
                          <m:endChr m:val="]"/>
                          <m:ctrlPr>
                            <a:rPr lang="en-US" i="1">
                              <a:latin typeface="Cambria Math" panose="02040503050406030204" pitchFamily="18" charset="0"/>
                            </a:rPr>
                          </m:ctrlPr>
                        </m:dPr>
                        <m:e>
                          <m:m>
                            <m:mPr>
                              <m:mcs>
                                <m:mc>
                                  <m:mcPr>
                                    <m:count m:val="1"/>
                                    <m:mcJc m:val="center"/>
                                  </m:mcPr>
                                </m:mc>
                              </m:mcs>
                              <m:ctrlPr>
                                <a:rPr lang="en-US" i="1">
                                  <a:latin typeface="Cambria Math" panose="02040503050406030204" pitchFamily="18" charset="0"/>
                                </a:rPr>
                              </m:ctrlPr>
                            </m:mPr>
                            <m:mr>
                              <m:e>
                                <m:r>
                                  <m:rPr>
                                    <m:brk m:alnAt="7"/>
                                  </m:rPr>
                                  <a:rPr lang="en-US" b="0" i="1" smtClean="0">
                                    <a:latin typeface="Cambria Math" panose="02040503050406030204" pitchFamily="18" charset="0"/>
                                  </a:rPr>
                                  <m:t>1</m:t>
                                </m:r>
                                <m:r>
                                  <a:rPr lang="en-US" b="0" i="1" smtClean="0">
                                    <a:latin typeface="Cambria Math" panose="02040503050406030204" pitchFamily="18" charset="0"/>
                                  </a:rPr>
                                  <m:t> </m:t>
                                </m:r>
                                <m:r>
                                  <a:rPr lang="en-US" b="0" i="1" smtClean="0">
                                    <a:latin typeface="Cambria Math" panose="02040503050406030204" pitchFamily="18" charset="0"/>
                                  </a:rPr>
                                  <m:t>𝑚</m:t>
                                </m:r>
                              </m:e>
                            </m:mr>
                            <m:mr>
                              <m:e>
                                <m:r>
                                  <a:rPr lang="en-US" b="0" i="1" smtClean="0">
                                    <a:latin typeface="Cambria Math" panose="02040503050406030204" pitchFamily="18" charset="0"/>
                                  </a:rPr>
                                  <m:t>0 </m:t>
                                </m:r>
                                <m:r>
                                  <a:rPr lang="en-US" b="0" i="1" smtClean="0">
                                    <a:latin typeface="Cambria Math" panose="02040503050406030204" pitchFamily="18" charset="0"/>
                                  </a:rPr>
                                  <m:t>𝑚</m:t>
                                </m:r>
                              </m:e>
                            </m:mr>
                            <m:mr>
                              <m:e>
                                <m:r>
                                  <a:rPr lang="en-US" b="0" i="1" smtClean="0">
                                    <a:latin typeface="Cambria Math" panose="02040503050406030204" pitchFamily="18" charset="0"/>
                                  </a:rPr>
                                  <m:t>1 </m:t>
                                </m:r>
                                <m:r>
                                  <a:rPr lang="en-US" b="0" i="1" smtClean="0">
                                    <a:latin typeface="Cambria Math" panose="02040503050406030204" pitchFamily="18" charset="0"/>
                                  </a:rPr>
                                  <m:t>𝑑𝑒𝑔</m:t>
                                </m:r>
                              </m:e>
                            </m:mr>
                          </m:m>
                        </m:e>
                      </m:d>
                    </m:oMath>
                  </m:oMathPara>
                </a14:m>
                <a:endParaRPr lang="en-US" dirty="0"/>
              </a:p>
              <a:p>
                <a:r>
                  <a:rPr lang="en-US" dirty="0"/>
                  <a:t>If you do this with a small </a:t>
                </a:r>
                <a14:m>
                  <m:oMath xmlns:m="http://schemas.openxmlformats.org/officeDocument/2006/math">
                    <m:r>
                      <m:rPr>
                        <m:sty m:val="p"/>
                      </m:rPr>
                      <a:rPr lang="en-US" b="0" i="0" smtClean="0">
                        <a:latin typeface="Cambria Math" panose="02040503050406030204" pitchFamily="18" charset="0"/>
                      </a:rPr>
                      <m:t>Δ</m:t>
                    </m:r>
                    <m:r>
                      <a:rPr lang="en-US" b="0" i="1" smtClean="0">
                        <a:latin typeface="Cambria Math" panose="02040503050406030204" pitchFamily="18" charset="0"/>
                      </a:rPr>
                      <m:t>𝑡</m:t>
                    </m:r>
                  </m:oMath>
                </a14:m>
                <a:r>
                  <a:rPr lang="en-US" dirty="0"/>
                  <a:t> you will start to move in an arcing path.</a:t>
                </a:r>
              </a:p>
              <a:p>
                <a:endParaRPr lang="en-US" dirty="0"/>
              </a:p>
              <a:p>
                <a:endParaRPr lang="en-US" dirty="0"/>
              </a:p>
              <a:p>
                <a:endParaRPr lang="en-US" dirty="0"/>
              </a:p>
            </p:txBody>
          </p:sp>
        </mc:Choice>
        <mc:Fallback xmlns="">
          <p:sp>
            <p:nvSpPr>
              <p:cNvPr id="33" name="TextBox 32">
                <a:extLst>
                  <a:ext uri="{FF2B5EF4-FFF2-40B4-BE49-F238E27FC236}">
                    <a16:creationId xmlns:a16="http://schemas.microsoft.com/office/drawing/2014/main" id="{8C5DBF19-C215-92F1-FB8F-5F73D869C3C5}"/>
                  </a:ext>
                </a:extLst>
              </p:cNvPr>
              <p:cNvSpPr txBox="1">
                <a:spLocks noRot="1" noChangeAspect="1" noMove="1" noResize="1" noEditPoints="1" noAdjustHandles="1" noChangeArrowheads="1" noChangeShapeType="1" noTextEdit="1"/>
              </p:cNvSpPr>
              <p:nvPr/>
            </p:nvSpPr>
            <p:spPr>
              <a:xfrm>
                <a:off x="7689901" y="1671041"/>
                <a:ext cx="4237771" cy="4536370"/>
              </a:xfrm>
              <a:prstGeom prst="rect">
                <a:avLst/>
              </a:prstGeom>
              <a:blipFill>
                <a:blip r:embed="rId2"/>
                <a:stretch>
                  <a:fillRect l="-1149" t="-672" r="-718"/>
                </a:stretch>
              </a:blipFill>
            </p:spPr>
            <p:txBody>
              <a:bodyPr/>
              <a:lstStyle/>
              <a:p>
                <a:r>
                  <a:rPr lang="en-US">
                    <a:noFill/>
                  </a:rPr>
                  <a:t> </a:t>
                </a:r>
              </a:p>
            </p:txBody>
          </p:sp>
        </mc:Fallback>
      </mc:AlternateContent>
      <p:grpSp>
        <p:nvGrpSpPr>
          <p:cNvPr id="5" name="Group 4">
            <a:extLst>
              <a:ext uri="{FF2B5EF4-FFF2-40B4-BE49-F238E27FC236}">
                <a16:creationId xmlns:a16="http://schemas.microsoft.com/office/drawing/2014/main" id="{C94C259A-4132-6CC4-6D0D-6B607C696C01}"/>
              </a:ext>
            </a:extLst>
          </p:cNvPr>
          <p:cNvGrpSpPr/>
          <p:nvPr/>
        </p:nvGrpSpPr>
        <p:grpSpPr>
          <a:xfrm>
            <a:off x="1845120" y="4171256"/>
            <a:ext cx="403454" cy="656869"/>
            <a:chOff x="1845120" y="3439737"/>
            <a:chExt cx="403454" cy="656869"/>
          </a:xfrm>
        </p:grpSpPr>
        <p:cxnSp>
          <p:nvCxnSpPr>
            <p:cNvPr id="8" name="Straight Connector 7">
              <a:extLst>
                <a:ext uri="{FF2B5EF4-FFF2-40B4-BE49-F238E27FC236}">
                  <a16:creationId xmlns:a16="http://schemas.microsoft.com/office/drawing/2014/main" id="{69424A6B-7895-90BE-E2EF-8EE3E238370E}"/>
                </a:ext>
              </a:extLst>
            </p:cNvPr>
            <p:cNvCxnSpPr>
              <a:cxnSpLocks/>
            </p:cNvCxnSpPr>
            <p:nvPr/>
          </p:nvCxnSpPr>
          <p:spPr>
            <a:xfrm flipV="1">
              <a:off x="2039578" y="3439737"/>
              <a:ext cx="6807" cy="451716"/>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67606DD6-801F-9B09-5A3B-5729AFD9DAA4}"/>
                </a:ext>
              </a:extLst>
            </p:cNvPr>
            <p:cNvSpPr/>
            <p:nvPr/>
          </p:nvSpPr>
          <p:spPr>
            <a:xfrm>
              <a:off x="1845120" y="3693152"/>
              <a:ext cx="403454" cy="40345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7BEC2B03-AADD-CB1B-3A55-E3BB6F501B5B}"/>
              </a:ext>
            </a:extLst>
          </p:cNvPr>
          <p:cNvGrpSpPr/>
          <p:nvPr/>
        </p:nvGrpSpPr>
        <p:grpSpPr>
          <a:xfrm>
            <a:off x="1424934" y="4248853"/>
            <a:ext cx="106172" cy="257317"/>
            <a:chOff x="1424934" y="3517334"/>
            <a:chExt cx="106172" cy="257317"/>
          </a:xfrm>
        </p:grpSpPr>
        <p:sp>
          <p:nvSpPr>
            <p:cNvPr id="18" name="Oval 17">
              <a:extLst>
                <a:ext uri="{FF2B5EF4-FFF2-40B4-BE49-F238E27FC236}">
                  <a16:creationId xmlns:a16="http://schemas.microsoft.com/office/drawing/2014/main" id="{000CA854-0DA6-5CF5-7080-F02FC97D8132}"/>
                </a:ext>
              </a:extLst>
            </p:cNvPr>
            <p:cNvSpPr/>
            <p:nvPr/>
          </p:nvSpPr>
          <p:spPr>
            <a:xfrm>
              <a:off x="1424934" y="3668479"/>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8C14CC66-6BF8-6164-B7DB-60C24CA96955}"/>
                </a:ext>
              </a:extLst>
            </p:cNvPr>
            <p:cNvCxnSpPr>
              <a:cxnSpLocks/>
            </p:cNvCxnSpPr>
            <p:nvPr/>
          </p:nvCxnSpPr>
          <p:spPr>
            <a:xfrm flipH="1" flipV="1">
              <a:off x="1474470" y="3517334"/>
              <a:ext cx="3550" cy="228742"/>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20" name="Group 19">
            <a:extLst>
              <a:ext uri="{FF2B5EF4-FFF2-40B4-BE49-F238E27FC236}">
                <a16:creationId xmlns:a16="http://schemas.microsoft.com/office/drawing/2014/main" id="{7EB34A80-58C1-82FE-297E-CFF5F37E5169}"/>
              </a:ext>
            </a:extLst>
          </p:cNvPr>
          <p:cNvGrpSpPr/>
          <p:nvPr/>
        </p:nvGrpSpPr>
        <p:grpSpPr>
          <a:xfrm>
            <a:off x="1664976" y="4250855"/>
            <a:ext cx="138492" cy="198798"/>
            <a:chOff x="1664976" y="3519336"/>
            <a:chExt cx="138492" cy="198798"/>
          </a:xfrm>
        </p:grpSpPr>
        <p:sp>
          <p:nvSpPr>
            <p:cNvPr id="21" name="Oval 20">
              <a:extLst>
                <a:ext uri="{FF2B5EF4-FFF2-40B4-BE49-F238E27FC236}">
                  <a16:creationId xmlns:a16="http://schemas.microsoft.com/office/drawing/2014/main" id="{054DE844-F060-4D40-7DF9-2DE98DE90F9E}"/>
                </a:ext>
              </a:extLst>
            </p:cNvPr>
            <p:cNvSpPr/>
            <p:nvPr/>
          </p:nvSpPr>
          <p:spPr>
            <a:xfrm>
              <a:off x="1697296" y="3611962"/>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19449835-60E6-638B-D5C5-559458E5A1EA}"/>
                </a:ext>
              </a:extLst>
            </p:cNvPr>
            <p:cNvCxnSpPr>
              <a:cxnSpLocks/>
            </p:cNvCxnSpPr>
            <p:nvPr/>
          </p:nvCxnSpPr>
          <p:spPr>
            <a:xfrm flipH="1" flipV="1">
              <a:off x="1664976" y="3519336"/>
              <a:ext cx="115110" cy="185251"/>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23" name="Group 22">
            <a:extLst>
              <a:ext uri="{FF2B5EF4-FFF2-40B4-BE49-F238E27FC236}">
                <a16:creationId xmlns:a16="http://schemas.microsoft.com/office/drawing/2014/main" id="{767E4826-0DA7-76D1-13CE-9CDB84A74A4B}"/>
              </a:ext>
            </a:extLst>
          </p:cNvPr>
          <p:cNvGrpSpPr/>
          <p:nvPr/>
        </p:nvGrpSpPr>
        <p:grpSpPr>
          <a:xfrm>
            <a:off x="1915177" y="3924299"/>
            <a:ext cx="116876" cy="211172"/>
            <a:chOff x="1915177" y="3192780"/>
            <a:chExt cx="116876" cy="211172"/>
          </a:xfrm>
        </p:grpSpPr>
        <p:sp>
          <p:nvSpPr>
            <p:cNvPr id="24" name="Oval 23">
              <a:extLst>
                <a:ext uri="{FF2B5EF4-FFF2-40B4-BE49-F238E27FC236}">
                  <a16:creationId xmlns:a16="http://schemas.microsoft.com/office/drawing/2014/main" id="{2BF0DE67-B14A-B1D3-BE03-96C84CB8C6C3}"/>
                </a:ext>
              </a:extLst>
            </p:cNvPr>
            <p:cNvSpPr/>
            <p:nvPr/>
          </p:nvSpPr>
          <p:spPr>
            <a:xfrm>
              <a:off x="1915177" y="3297780"/>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75E9F59F-FBD5-616D-2E94-524A324F7F93}"/>
                </a:ext>
              </a:extLst>
            </p:cNvPr>
            <p:cNvCxnSpPr>
              <a:cxnSpLocks/>
            </p:cNvCxnSpPr>
            <p:nvPr/>
          </p:nvCxnSpPr>
          <p:spPr>
            <a:xfrm flipV="1">
              <a:off x="1954772" y="3192780"/>
              <a:ext cx="77281" cy="176148"/>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26" name="Group 25">
            <a:extLst>
              <a:ext uri="{FF2B5EF4-FFF2-40B4-BE49-F238E27FC236}">
                <a16:creationId xmlns:a16="http://schemas.microsoft.com/office/drawing/2014/main" id="{8AAEDF63-B6EA-53E1-6003-C434D0B7B6A4}"/>
              </a:ext>
            </a:extLst>
          </p:cNvPr>
          <p:cNvGrpSpPr/>
          <p:nvPr/>
        </p:nvGrpSpPr>
        <p:grpSpPr>
          <a:xfrm>
            <a:off x="2275139" y="4065269"/>
            <a:ext cx="106172" cy="212159"/>
            <a:chOff x="2275139" y="3333750"/>
            <a:chExt cx="106172" cy="212159"/>
          </a:xfrm>
        </p:grpSpPr>
        <p:sp>
          <p:nvSpPr>
            <p:cNvPr id="28" name="Oval 27">
              <a:extLst>
                <a:ext uri="{FF2B5EF4-FFF2-40B4-BE49-F238E27FC236}">
                  <a16:creationId xmlns:a16="http://schemas.microsoft.com/office/drawing/2014/main" id="{09CC5AD9-A937-3C96-1032-5D4FA9FC620F}"/>
                </a:ext>
              </a:extLst>
            </p:cNvPr>
            <p:cNvSpPr/>
            <p:nvPr/>
          </p:nvSpPr>
          <p:spPr>
            <a:xfrm>
              <a:off x="2275139" y="3439737"/>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356FC8E7-D710-69F0-FEF0-AE684439598F}"/>
                </a:ext>
              </a:extLst>
            </p:cNvPr>
            <p:cNvCxnSpPr>
              <a:cxnSpLocks/>
            </p:cNvCxnSpPr>
            <p:nvPr/>
          </p:nvCxnSpPr>
          <p:spPr>
            <a:xfrm flipH="1" flipV="1">
              <a:off x="2328225" y="3333750"/>
              <a:ext cx="1775" cy="195294"/>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34" name="Group 33">
            <a:extLst>
              <a:ext uri="{FF2B5EF4-FFF2-40B4-BE49-F238E27FC236}">
                <a16:creationId xmlns:a16="http://schemas.microsoft.com/office/drawing/2014/main" id="{62D9E3B7-17E6-A478-46A8-36CF4EA1CC0B}"/>
              </a:ext>
            </a:extLst>
          </p:cNvPr>
          <p:cNvGrpSpPr/>
          <p:nvPr/>
        </p:nvGrpSpPr>
        <p:grpSpPr>
          <a:xfrm>
            <a:off x="1799696" y="4581991"/>
            <a:ext cx="140979" cy="164785"/>
            <a:chOff x="1799696" y="3850472"/>
            <a:chExt cx="140979" cy="164785"/>
          </a:xfrm>
        </p:grpSpPr>
        <p:sp>
          <p:nvSpPr>
            <p:cNvPr id="35" name="Oval 34">
              <a:extLst>
                <a:ext uri="{FF2B5EF4-FFF2-40B4-BE49-F238E27FC236}">
                  <a16:creationId xmlns:a16="http://schemas.microsoft.com/office/drawing/2014/main" id="{3968534E-C10F-0EA6-9690-77820DE7B9A2}"/>
                </a:ext>
              </a:extLst>
            </p:cNvPr>
            <p:cNvSpPr/>
            <p:nvPr/>
          </p:nvSpPr>
          <p:spPr>
            <a:xfrm>
              <a:off x="1799696" y="3909085"/>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36" name="Straight Connector 35">
              <a:extLst>
                <a:ext uri="{FF2B5EF4-FFF2-40B4-BE49-F238E27FC236}">
                  <a16:creationId xmlns:a16="http://schemas.microsoft.com/office/drawing/2014/main" id="{3431209C-4B8F-E9B4-FEEE-3851E9CFCFBA}"/>
                </a:ext>
              </a:extLst>
            </p:cNvPr>
            <p:cNvCxnSpPr>
              <a:cxnSpLocks/>
            </p:cNvCxnSpPr>
            <p:nvPr/>
          </p:nvCxnSpPr>
          <p:spPr>
            <a:xfrm flipV="1">
              <a:off x="1825194" y="3850472"/>
              <a:ext cx="115481" cy="137337"/>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37" name="Group 36">
            <a:extLst>
              <a:ext uri="{FF2B5EF4-FFF2-40B4-BE49-F238E27FC236}">
                <a16:creationId xmlns:a16="http://schemas.microsoft.com/office/drawing/2014/main" id="{1B6FDA5E-B369-AB37-0655-C91061A7D066}"/>
              </a:ext>
            </a:extLst>
          </p:cNvPr>
          <p:cNvGrpSpPr/>
          <p:nvPr/>
        </p:nvGrpSpPr>
        <p:grpSpPr>
          <a:xfrm>
            <a:off x="2072787" y="4464036"/>
            <a:ext cx="106172" cy="186625"/>
            <a:chOff x="2072787" y="3732517"/>
            <a:chExt cx="106172" cy="186625"/>
          </a:xfrm>
        </p:grpSpPr>
        <p:sp>
          <p:nvSpPr>
            <p:cNvPr id="38" name="Oval 37">
              <a:extLst>
                <a:ext uri="{FF2B5EF4-FFF2-40B4-BE49-F238E27FC236}">
                  <a16:creationId xmlns:a16="http://schemas.microsoft.com/office/drawing/2014/main" id="{3F894571-F089-2FB1-138B-790E5DEDC989}"/>
                </a:ext>
              </a:extLst>
            </p:cNvPr>
            <p:cNvSpPr/>
            <p:nvPr/>
          </p:nvSpPr>
          <p:spPr>
            <a:xfrm>
              <a:off x="2072787" y="3812970"/>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39" name="Straight Connector 38">
              <a:extLst>
                <a:ext uri="{FF2B5EF4-FFF2-40B4-BE49-F238E27FC236}">
                  <a16:creationId xmlns:a16="http://schemas.microsoft.com/office/drawing/2014/main" id="{43C62AC1-A5D7-19DA-EBE1-926196BB28F1}"/>
                </a:ext>
              </a:extLst>
            </p:cNvPr>
            <p:cNvCxnSpPr>
              <a:cxnSpLocks/>
            </p:cNvCxnSpPr>
            <p:nvPr/>
          </p:nvCxnSpPr>
          <p:spPr>
            <a:xfrm flipH="1" flipV="1">
              <a:off x="2085162" y="3732517"/>
              <a:ext cx="42723" cy="158936"/>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40" name="Group 39">
            <a:extLst>
              <a:ext uri="{FF2B5EF4-FFF2-40B4-BE49-F238E27FC236}">
                <a16:creationId xmlns:a16="http://schemas.microsoft.com/office/drawing/2014/main" id="{E748720E-1273-DC26-C599-79CF0F3BA432}"/>
              </a:ext>
            </a:extLst>
          </p:cNvPr>
          <p:cNvGrpSpPr/>
          <p:nvPr/>
        </p:nvGrpSpPr>
        <p:grpSpPr>
          <a:xfrm>
            <a:off x="2225187" y="4599905"/>
            <a:ext cx="106172" cy="203156"/>
            <a:chOff x="2225187" y="3868386"/>
            <a:chExt cx="106172" cy="203156"/>
          </a:xfrm>
        </p:grpSpPr>
        <p:sp>
          <p:nvSpPr>
            <p:cNvPr id="41" name="Oval 40">
              <a:extLst>
                <a:ext uri="{FF2B5EF4-FFF2-40B4-BE49-F238E27FC236}">
                  <a16:creationId xmlns:a16="http://schemas.microsoft.com/office/drawing/2014/main" id="{345BD26E-5F95-5669-ADD9-A0C75B899012}"/>
                </a:ext>
              </a:extLst>
            </p:cNvPr>
            <p:cNvSpPr/>
            <p:nvPr/>
          </p:nvSpPr>
          <p:spPr>
            <a:xfrm>
              <a:off x="2225187" y="3965370"/>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14901685-7DAA-014A-0D9B-9FECAE79D8E2}"/>
                </a:ext>
              </a:extLst>
            </p:cNvPr>
            <p:cNvCxnSpPr>
              <a:cxnSpLocks/>
            </p:cNvCxnSpPr>
            <p:nvPr/>
          </p:nvCxnSpPr>
          <p:spPr>
            <a:xfrm flipV="1">
              <a:off x="2272242" y="3868386"/>
              <a:ext cx="41440" cy="192983"/>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43" name="Group 42">
            <a:extLst>
              <a:ext uri="{FF2B5EF4-FFF2-40B4-BE49-F238E27FC236}">
                <a16:creationId xmlns:a16="http://schemas.microsoft.com/office/drawing/2014/main" id="{5C319E5F-6389-8594-E823-AED5D8075A36}"/>
              </a:ext>
            </a:extLst>
          </p:cNvPr>
          <p:cNvGrpSpPr/>
          <p:nvPr/>
        </p:nvGrpSpPr>
        <p:grpSpPr>
          <a:xfrm>
            <a:off x="1940327" y="4918709"/>
            <a:ext cx="106172" cy="214061"/>
            <a:chOff x="1940327" y="4187190"/>
            <a:chExt cx="106172" cy="214061"/>
          </a:xfrm>
        </p:grpSpPr>
        <p:sp>
          <p:nvSpPr>
            <p:cNvPr id="44" name="Oval 43">
              <a:extLst>
                <a:ext uri="{FF2B5EF4-FFF2-40B4-BE49-F238E27FC236}">
                  <a16:creationId xmlns:a16="http://schemas.microsoft.com/office/drawing/2014/main" id="{B2599A5E-4777-D1E8-BAC5-FECAB363DE98}"/>
                </a:ext>
              </a:extLst>
            </p:cNvPr>
            <p:cNvSpPr/>
            <p:nvPr/>
          </p:nvSpPr>
          <p:spPr>
            <a:xfrm>
              <a:off x="1940327" y="4295079"/>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45" name="Straight Connector 44">
              <a:extLst>
                <a:ext uri="{FF2B5EF4-FFF2-40B4-BE49-F238E27FC236}">
                  <a16:creationId xmlns:a16="http://schemas.microsoft.com/office/drawing/2014/main" id="{2E98281F-42DE-8DC6-DF3E-1D0913385688}"/>
                </a:ext>
              </a:extLst>
            </p:cNvPr>
            <p:cNvCxnSpPr>
              <a:cxnSpLocks/>
            </p:cNvCxnSpPr>
            <p:nvPr/>
          </p:nvCxnSpPr>
          <p:spPr>
            <a:xfrm flipV="1">
              <a:off x="1993412" y="4187190"/>
              <a:ext cx="0" cy="198616"/>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46" name="Group 45">
            <a:extLst>
              <a:ext uri="{FF2B5EF4-FFF2-40B4-BE49-F238E27FC236}">
                <a16:creationId xmlns:a16="http://schemas.microsoft.com/office/drawing/2014/main" id="{28A9E3AB-2491-AA18-9166-B2FC2FE665D5}"/>
              </a:ext>
            </a:extLst>
          </p:cNvPr>
          <p:cNvGrpSpPr/>
          <p:nvPr/>
        </p:nvGrpSpPr>
        <p:grpSpPr>
          <a:xfrm>
            <a:off x="2381311" y="4635030"/>
            <a:ext cx="106172" cy="224332"/>
            <a:chOff x="2381311" y="3903511"/>
            <a:chExt cx="106172" cy="224332"/>
          </a:xfrm>
        </p:grpSpPr>
        <p:sp>
          <p:nvSpPr>
            <p:cNvPr id="47" name="Oval 46">
              <a:extLst>
                <a:ext uri="{FF2B5EF4-FFF2-40B4-BE49-F238E27FC236}">
                  <a16:creationId xmlns:a16="http://schemas.microsoft.com/office/drawing/2014/main" id="{69B07BEC-676B-F9EC-EC02-74A060B1B6D9}"/>
                </a:ext>
              </a:extLst>
            </p:cNvPr>
            <p:cNvSpPr/>
            <p:nvPr/>
          </p:nvSpPr>
          <p:spPr>
            <a:xfrm>
              <a:off x="2381311" y="4021671"/>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48" name="Straight Connector 47">
              <a:extLst>
                <a:ext uri="{FF2B5EF4-FFF2-40B4-BE49-F238E27FC236}">
                  <a16:creationId xmlns:a16="http://schemas.microsoft.com/office/drawing/2014/main" id="{374F6B64-B9B2-8C5E-F96A-8B3747EF81AD}"/>
                </a:ext>
              </a:extLst>
            </p:cNvPr>
            <p:cNvCxnSpPr>
              <a:cxnSpLocks/>
            </p:cNvCxnSpPr>
            <p:nvPr/>
          </p:nvCxnSpPr>
          <p:spPr>
            <a:xfrm flipV="1">
              <a:off x="2425324" y="3903511"/>
              <a:ext cx="58559" cy="193095"/>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60" name="Group 59">
            <a:extLst>
              <a:ext uri="{FF2B5EF4-FFF2-40B4-BE49-F238E27FC236}">
                <a16:creationId xmlns:a16="http://schemas.microsoft.com/office/drawing/2014/main" id="{CF21B350-73DD-17E1-6DF0-240B753869D6}"/>
              </a:ext>
            </a:extLst>
          </p:cNvPr>
          <p:cNvGrpSpPr/>
          <p:nvPr/>
        </p:nvGrpSpPr>
        <p:grpSpPr>
          <a:xfrm rot="890694">
            <a:off x="5110436" y="2557226"/>
            <a:ext cx="403454" cy="656869"/>
            <a:chOff x="1845120" y="3439737"/>
            <a:chExt cx="403454" cy="656869"/>
          </a:xfrm>
        </p:grpSpPr>
        <p:cxnSp>
          <p:nvCxnSpPr>
            <p:cNvPr id="61" name="Straight Connector 60">
              <a:extLst>
                <a:ext uri="{FF2B5EF4-FFF2-40B4-BE49-F238E27FC236}">
                  <a16:creationId xmlns:a16="http://schemas.microsoft.com/office/drawing/2014/main" id="{C39A435D-EF60-EC87-2842-612ED50D73EB}"/>
                </a:ext>
              </a:extLst>
            </p:cNvPr>
            <p:cNvCxnSpPr>
              <a:cxnSpLocks/>
            </p:cNvCxnSpPr>
            <p:nvPr/>
          </p:nvCxnSpPr>
          <p:spPr>
            <a:xfrm flipV="1">
              <a:off x="2039578" y="3439737"/>
              <a:ext cx="6807" cy="451716"/>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62" name="Oval 61">
              <a:extLst>
                <a:ext uri="{FF2B5EF4-FFF2-40B4-BE49-F238E27FC236}">
                  <a16:creationId xmlns:a16="http://schemas.microsoft.com/office/drawing/2014/main" id="{4433D029-BC6C-DC87-F2BF-4159D817E3B7}"/>
                </a:ext>
              </a:extLst>
            </p:cNvPr>
            <p:cNvSpPr/>
            <p:nvPr/>
          </p:nvSpPr>
          <p:spPr>
            <a:xfrm>
              <a:off x="1845120" y="3693152"/>
              <a:ext cx="403454" cy="40345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3" name="Group 62">
            <a:extLst>
              <a:ext uri="{FF2B5EF4-FFF2-40B4-BE49-F238E27FC236}">
                <a16:creationId xmlns:a16="http://schemas.microsoft.com/office/drawing/2014/main" id="{8014CE03-27D0-1410-CA06-2B50687220D7}"/>
              </a:ext>
            </a:extLst>
          </p:cNvPr>
          <p:cNvGrpSpPr/>
          <p:nvPr/>
        </p:nvGrpSpPr>
        <p:grpSpPr>
          <a:xfrm rot="382628">
            <a:off x="4711518" y="2327782"/>
            <a:ext cx="106172" cy="257317"/>
            <a:chOff x="1424934" y="3517334"/>
            <a:chExt cx="106172" cy="257317"/>
          </a:xfrm>
        </p:grpSpPr>
        <p:sp>
          <p:nvSpPr>
            <p:cNvPr id="64" name="Oval 63">
              <a:extLst>
                <a:ext uri="{FF2B5EF4-FFF2-40B4-BE49-F238E27FC236}">
                  <a16:creationId xmlns:a16="http://schemas.microsoft.com/office/drawing/2014/main" id="{D732ABB9-10EE-2C0E-2353-CFE22F7D4341}"/>
                </a:ext>
              </a:extLst>
            </p:cNvPr>
            <p:cNvSpPr/>
            <p:nvPr/>
          </p:nvSpPr>
          <p:spPr>
            <a:xfrm>
              <a:off x="1424934" y="3668479"/>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65" name="Straight Connector 64">
              <a:extLst>
                <a:ext uri="{FF2B5EF4-FFF2-40B4-BE49-F238E27FC236}">
                  <a16:creationId xmlns:a16="http://schemas.microsoft.com/office/drawing/2014/main" id="{74EA6319-E83A-85C4-0170-7DBC73E07A04}"/>
                </a:ext>
              </a:extLst>
            </p:cNvPr>
            <p:cNvCxnSpPr>
              <a:cxnSpLocks/>
            </p:cNvCxnSpPr>
            <p:nvPr/>
          </p:nvCxnSpPr>
          <p:spPr>
            <a:xfrm flipH="1" flipV="1">
              <a:off x="1474470" y="3517334"/>
              <a:ext cx="3550" cy="228742"/>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66" name="Group 65">
            <a:extLst>
              <a:ext uri="{FF2B5EF4-FFF2-40B4-BE49-F238E27FC236}">
                <a16:creationId xmlns:a16="http://schemas.microsoft.com/office/drawing/2014/main" id="{5A6999A1-C0EF-32F8-858E-20C65EE4FE8C}"/>
              </a:ext>
            </a:extLst>
          </p:cNvPr>
          <p:cNvGrpSpPr/>
          <p:nvPr/>
        </p:nvGrpSpPr>
        <p:grpSpPr>
          <a:xfrm rot="668596">
            <a:off x="4850662" y="2449604"/>
            <a:ext cx="138492" cy="198798"/>
            <a:chOff x="1664976" y="3519336"/>
            <a:chExt cx="138492" cy="198798"/>
          </a:xfrm>
        </p:grpSpPr>
        <p:sp>
          <p:nvSpPr>
            <p:cNvPr id="67" name="Oval 66">
              <a:extLst>
                <a:ext uri="{FF2B5EF4-FFF2-40B4-BE49-F238E27FC236}">
                  <a16:creationId xmlns:a16="http://schemas.microsoft.com/office/drawing/2014/main" id="{1F18ABDA-D67E-5819-455B-2D52FE3E0CFF}"/>
                </a:ext>
              </a:extLst>
            </p:cNvPr>
            <p:cNvSpPr/>
            <p:nvPr/>
          </p:nvSpPr>
          <p:spPr>
            <a:xfrm>
              <a:off x="1697296" y="3611962"/>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68" name="Straight Connector 67">
              <a:extLst>
                <a:ext uri="{FF2B5EF4-FFF2-40B4-BE49-F238E27FC236}">
                  <a16:creationId xmlns:a16="http://schemas.microsoft.com/office/drawing/2014/main" id="{00FE5CA5-F1CC-D22D-A7C1-D1672CA8FD65}"/>
                </a:ext>
              </a:extLst>
            </p:cNvPr>
            <p:cNvCxnSpPr>
              <a:cxnSpLocks/>
            </p:cNvCxnSpPr>
            <p:nvPr/>
          </p:nvCxnSpPr>
          <p:spPr>
            <a:xfrm flipH="1" flipV="1">
              <a:off x="1664976" y="3519336"/>
              <a:ext cx="115110" cy="185251"/>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69" name="Group 68">
            <a:extLst>
              <a:ext uri="{FF2B5EF4-FFF2-40B4-BE49-F238E27FC236}">
                <a16:creationId xmlns:a16="http://schemas.microsoft.com/office/drawing/2014/main" id="{A2DB0EA5-D542-D91C-1578-098F873082E0}"/>
              </a:ext>
            </a:extLst>
          </p:cNvPr>
          <p:cNvGrpSpPr/>
          <p:nvPr/>
        </p:nvGrpSpPr>
        <p:grpSpPr>
          <a:xfrm rot="963892">
            <a:off x="5271127" y="2141966"/>
            <a:ext cx="116876" cy="211172"/>
            <a:chOff x="1915177" y="3192780"/>
            <a:chExt cx="116876" cy="211172"/>
          </a:xfrm>
        </p:grpSpPr>
        <p:sp>
          <p:nvSpPr>
            <p:cNvPr id="70" name="Oval 69">
              <a:extLst>
                <a:ext uri="{FF2B5EF4-FFF2-40B4-BE49-F238E27FC236}">
                  <a16:creationId xmlns:a16="http://schemas.microsoft.com/office/drawing/2014/main" id="{7C5D0C48-0EC1-4556-6CB0-C464A77FAE48}"/>
                </a:ext>
              </a:extLst>
            </p:cNvPr>
            <p:cNvSpPr/>
            <p:nvPr/>
          </p:nvSpPr>
          <p:spPr>
            <a:xfrm>
              <a:off x="1915177" y="3297780"/>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71" name="Straight Connector 70">
              <a:extLst>
                <a:ext uri="{FF2B5EF4-FFF2-40B4-BE49-F238E27FC236}">
                  <a16:creationId xmlns:a16="http://schemas.microsoft.com/office/drawing/2014/main" id="{D1B6FC72-4CF1-4D79-8066-DFB7C0B8F2E2}"/>
                </a:ext>
              </a:extLst>
            </p:cNvPr>
            <p:cNvCxnSpPr>
              <a:cxnSpLocks/>
            </p:cNvCxnSpPr>
            <p:nvPr/>
          </p:nvCxnSpPr>
          <p:spPr>
            <a:xfrm flipV="1">
              <a:off x="1954772" y="3192780"/>
              <a:ext cx="77281" cy="176148"/>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72" name="Group 71">
            <a:extLst>
              <a:ext uri="{FF2B5EF4-FFF2-40B4-BE49-F238E27FC236}">
                <a16:creationId xmlns:a16="http://schemas.microsoft.com/office/drawing/2014/main" id="{28B0E1CE-65FE-C57A-D9EB-3BD0764CA1AE}"/>
              </a:ext>
            </a:extLst>
          </p:cNvPr>
          <p:cNvGrpSpPr/>
          <p:nvPr/>
        </p:nvGrpSpPr>
        <p:grpSpPr>
          <a:xfrm rot="961585">
            <a:off x="5561723" y="2295549"/>
            <a:ext cx="106172" cy="212159"/>
            <a:chOff x="2275139" y="3333750"/>
            <a:chExt cx="106172" cy="212159"/>
          </a:xfrm>
        </p:grpSpPr>
        <p:sp>
          <p:nvSpPr>
            <p:cNvPr id="73" name="Oval 72">
              <a:extLst>
                <a:ext uri="{FF2B5EF4-FFF2-40B4-BE49-F238E27FC236}">
                  <a16:creationId xmlns:a16="http://schemas.microsoft.com/office/drawing/2014/main" id="{A2992ECA-E40D-E4C9-86FD-8C46A00C879E}"/>
                </a:ext>
              </a:extLst>
            </p:cNvPr>
            <p:cNvSpPr/>
            <p:nvPr/>
          </p:nvSpPr>
          <p:spPr>
            <a:xfrm>
              <a:off x="2275139" y="3439737"/>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74" name="Straight Connector 73">
              <a:extLst>
                <a:ext uri="{FF2B5EF4-FFF2-40B4-BE49-F238E27FC236}">
                  <a16:creationId xmlns:a16="http://schemas.microsoft.com/office/drawing/2014/main" id="{C195D59A-F392-3AC7-7D95-5DBEB4391578}"/>
                </a:ext>
              </a:extLst>
            </p:cNvPr>
            <p:cNvCxnSpPr>
              <a:cxnSpLocks/>
            </p:cNvCxnSpPr>
            <p:nvPr/>
          </p:nvCxnSpPr>
          <p:spPr>
            <a:xfrm flipH="1" flipV="1">
              <a:off x="2328225" y="3333750"/>
              <a:ext cx="1775" cy="195294"/>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75" name="Group 74">
            <a:extLst>
              <a:ext uri="{FF2B5EF4-FFF2-40B4-BE49-F238E27FC236}">
                <a16:creationId xmlns:a16="http://schemas.microsoft.com/office/drawing/2014/main" id="{B9FD857B-13DE-D42A-025D-BC59AECEF289}"/>
              </a:ext>
            </a:extLst>
          </p:cNvPr>
          <p:cNvGrpSpPr/>
          <p:nvPr/>
        </p:nvGrpSpPr>
        <p:grpSpPr>
          <a:xfrm rot="587930">
            <a:off x="5496182" y="2711370"/>
            <a:ext cx="140979" cy="164785"/>
            <a:chOff x="1799696" y="3850472"/>
            <a:chExt cx="140979" cy="164785"/>
          </a:xfrm>
        </p:grpSpPr>
        <p:sp>
          <p:nvSpPr>
            <p:cNvPr id="76" name="Oval 75">
              <a:extLst>
                <a:ext uri="{FF2B5EF4-FFF2-40B4-BE49-F238E27FC236}">
                  <a16:creationId xmlns:a16="http://schemas.microsoft.com/office/drawing/2014/main" id="{07F3F176-70E7-2158-4619-F3028FE725E4}"/>
                </a:ext>
              </a:extLst>
            </p:cNvPr>
            <p:cNvSpPr/>
            <p:nvPr/>
          </p:nvSpPr>
          <p:spPr>
            <a:xfrm>
              <a:off x="1799696" y="3909085"/>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77" name="Straight Connector 76">
              <a:extLst>
                <a:ext uri="{FF2B5EF4-FFF2-40B4-BE49-F238E27FC236}">
                  <a16:creationId xmlns:a16="http://schemas.microsoft.com/office/drawing/2014/main" id="{D0AC8295-FD38-DB64-2E52-0BAA27D64BCC}"/>
                </a:ext>
              </a:extLst>
            </p:cNvPr>
            <p:cNvCxnSpPr>
              <a:cxnSpLocks/>
            </p:cNvCxnSpPr>
            <p:nvPr/>
          </p:nvCxnSpPr>
          <p:spPr>
            <a:xfrm flipV="1">
              <a:off x="1825194" y="3850472"/>
              <a:ext cx="115481" cy="137337"/>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78" name="Group 77">
            <a:extLst>
              <a:ext uri="{FF2B5EF4-FFF2-40B4-BE49-F238E27FC236}">
                <a16:creationId xmlns:a16="http://schemas.microsoft.com/office/drawing/2014/main" id="{CB803438-C4FB-0030-AAAB-60C2BD06A67A}"/>
              </a:ext>
            </a:extLst>
          </p:cNvPr>
          <p:cNvGrpSpPr/>
          <p:nvPr/>
        </p:nvGrpSpPr>
        <p:grpSpPr>
          <a:xfrm rot="511547">
            <a:off x="5245862" y="2574496"/>
            <a:ext cx="106172" cy="186625"/>
            <a:chOff x="2072787" y="3732517"/>
            <a:chExt cx="106172" cy="186625"/>
          </a:xfrm>
        </p:grpSpPr>
        <p:sp>
          <p:nvSpPr>
            <p:cNvPr id="79" name="Oval 78">
              <a:extLst>
                <a:ext uri="{FF2B5EF4-FFF2-40B4-BE49-F238E27FC236}">
                  <a16:creationId xmlns:a16="http://schemas.microsoft.com/office/drawing/2014/main" id="{D664A7D2-444D-BF7F-90F0-5D15B4E11AD4}"/>
                </a:ext>
              </a:extLst>
            </p:cNvPr>
            <p:cNvSpPr/>
            <p:nvPr/>
          </p:nvSpPr>
          <p:spPr>
            <a:xfrm>
              <a:off x="2072787" y="3812970"/>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80" name="Straight Connector 79">
              <a:extLst>
                <a:ext uri="{FF2B5EF4-FFF2-40B4-BE49-F238E27FC236}">
                  <a16:creationId xmlns:a16="http://schemas.microsoft.com/office/drawing/2014/main" id="{844755A7-6631-2E6C-6708-B857D4E042BE}"/>
                </a:ext>
              </a:extLst>
            </p:cNvPr>
            <p:cNvCxnSpPr>
              <a:cxnSpLocks/>
            </p:cNvCxnSpPr>
            <p:nvPr/>
          </p:nvCxnSpPr>
          <p:spPr>
            <a:xfrm flipH="1" flipV="1">
              <a:off x="2085162" y="3732517"/>
              <a:ext cx="42723" cy="158936"/>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81" name="Group 80">
            <a:extLst>
              <a:ext uri="{FF2B5EF4-FFF2-40B4-BE49-F238E27FC236}">
                <a16:creationId xmlns:a16="http://schemas.microsoft.com/office/drawing/2014/main" id="{308AECBF-C68C-DA3D-24B6-3053C86CB86C}"/>
              </a:ext>
            </a:extLst>
          </p:cNvPr>
          <p:cNvGrpSpPr/>
          <p:nvPr/>
        </p:nvGrpSpPr>
        <p:grpSpPr>
          <a:xfrm rot="637447">
            <a:off x="5618975" y="2735590"/>
            <a:ext cx="106172" cy="203156"/>
            <a:chOff x="2225187" y="3868386"/>
            <a:chExt cx="106172" cy="203156"/>
          </a:xfrm>
        </p:grpSpPr>
        <p:sp>
          <p:nvSpPr>
            <p:cNvPr id="82" name="Oval 81">
              <a:extLst>
                <a:ext uri="{FF2B5EF4-FFF2-40B4-BE49-F238E27FC236}">
                  <a16:creationId xmlns:a16="http://schemas.microsoft.com/office/drawing/2014/main" id="{9758E932-FDC8-4B9C-1028-D6AE20574562}"/>
                </a:ext>
              </a:extLst>
            </p:cNvPr>
            <p:cNvSpPr/>
            <p:nvPr/>
          </p:nvSpPr>
          <p:spPr>
            <a:xfrm>
              <a:off x="2225187" y="3965370"/>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83" name="Straight Connector 82">
              <a:extLst>
                <a:ext uri="{FF2B5EF4-FFF2-40B4-BE49-F238E27FC236}">
                  <a16:creationId xmlns:a16="http://schemas.microsoft.com/office/drawing/2014/main" id="{2011D4A0-9C77-AE63-6BD4-E9AEA2BC48E3}"/>
                </a:ext>
              </a:extLst>
            </p:cNvPr>
            <p:cNvCxnSpPr>
              <a:cxnSpLocks/>
            </p:cNvCxnSpPr>
            <p:nvPr/>
          </p:nvCxnSpPr>
          <p:spPr>
            <a:xfrm flipV="1">
              <a:off x="2272242" y="3868386"/>
              <a:ext cx="41440" cy="192983"/>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84" name="Group 83">
            <a:extLst>
              <a:ext uri="{FF2B5EF4-FFF2-40B4-BE49-F238E27FC236}">
                <a16:creationId xmlns:a16="http://schemas.microsoft.com/office/drawing/2014/main" id="{CBA826FF-6446-1AA9-3B5B-905F377A22AD}"/>
              </a:ext>
            </a:extLst>
          </p:cNvPr>
          <p:cNvGrpSpPr/>
          <p:nvPr/>
        </p:nvGrpSpPr>
        <p:grpSpPr>
          <a:xfrm rot="656030">
            <a:off x="5226911" y="2985027"/>
            <a:ext cx="106172" cy="214061"/>
            <a:chOff x="1940327" y="4187190"/>
            <a:chExt cx="106172" cy="214061"/>
          </a:xfrm>
        </p:grpSpPr>
        <p:sp>
          <p:nvSpPr>
            <p:cNvPr id="85" name="Oval 84">
              <a:extLst>
                <a:ext uri="{FF2B5EF4-FFF2-40B4-BE49-F238E27FC236}">
                  <a16:creationId xmlns:a16="http://schemas.microsoft.com/office/drawing/2014/main" id="{77A832E8-D9B7-5E00-9396-19B281EE82AF}"/>
                </a:ext>
              </a:extLst>
            </p:cNvPr>
            <p:cNvSpPr/>
            <p:nvPr/>
          </p:nvSpPr>
          <p:spPr>
            <a:xfrm>
              <a:off x="1940327" y="4295079"/>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86" name="Straight Connector 85">
              <a:extLst>
                <a:ext uri="{FF2B5EF4-FFF2-40B4-BE49-F238E27FC236}">
                  <a16:creationId xmlns:a16="http://schemas.microsoft.com/office/drawing/2014/main" id="{9DC2745E-1DA0-F574-EBD7-AD1E2B468448}"/>
                </a:ext>
              </a:extLst>
            </p:cNvPr>
            <p:cNvCxnSpPr>
              <a:cxnSpLocks/>
            </p:cNvCxnSpPr>
            <p:nvPr/>
          </p:nvCxnSpPr>
          <p:spPr>
            <a:xfrm flipV="1">
              <a:off x="1993412" y="4187190"/>
              <a:ext cx="0" cy="198616"/>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87" name="Group 86">
            <a:extLst>
              <a:ext uri="{FF2B5EF4-FFF2-40B4-BE49-F238E27FC236}">
                <a16:creationId xmlns:a16="http://schemas.microsoft.com/office/drawing/2014/main" id="{162EBAC9-9AAD-6A97-ED02-6DCD8911FA66}"/>
              </a:ext>
            </a:extLst>
          </p:cNvPr>
          <p:cNvGrpSpPr/>
          <p:nvPr/>
        </p:nvGrpSpPr>
        <p:grpSpPr>
          <a:xfrm rot="697102">
            <a:off x="5724650" y="2789634"/>
            <a:ext cx="106172" cy="224332"/>
            <a:chOff x="2381311" y="3903511"/>
            <a:chExt cx="106172" cy="224332"/>
          </a:xfrm>
        </p:grpSpPr>
        <p:sp>
          <p:nvSpPr>
            <p:cNvPr id="88" name="Oval 87">
              <a:extLst>
                <a:ext uri="{FF2B5EF4-FFF2-40B4-BE49-F238E27FC236}">
                  <a16:creationId xmlns:a16="http://schemas.microsoft.com/office/drawing/2014/main" id="{AD9A7673-BC23-7E26-BCAA-49FEAEBC6AA1}"/>
                </a:ext>
              </a:extLst>
            </p:cNvPr>
            <p:cNvSpPr/>
            <p:nvPr/>
          </p:nvSpPr>
          <p:spPr>
            <a:xfrm>
              <a:off x="2381311" y="4021671"/>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89" name="Straight Connector 88">
              <a:extLst>
                <a:ext uri="{FF2B5EF4-FFF2-40B4-BE49-F238E27FC236}">
                  <a16:creationId xmlns:a16="http://schemas.microsoft.com/office/drawing/2014/main" id="{8C4946AA-CAA2-515E-EEBB-6EB4793C96CD}"/>
                </a:ext>
              </a:extLst>
            </p:cNvPr>
            <p:cNvCxnSpPr>
              <a:cxnSpLocks/>
            </p:cNvCxnSpPr>
            <p:nvPr/>
          </p:nvCxnSpPr>
          <p:spPr>
            <a:xfrm flipV="1">
              <a:off x="2425324" y="3903511"/>
              <a:ext cx="58559" cy="193095"/>
            </a:xfrm>
            <a:prstGeom prst="line">
              <a:avLst/>
            </a:prstGeom>
            <a:ln w="28575"/>
          </p:spPr>
          <p:style>
            <a:lnRef idx="1">
              <a:schemeClr val="dk1"/>
            </a:lnRef>
            <a:fillRef idx="0">
              <a:schemeClr val="dk1"/>
            </a:fillRef>
            <a:effectRef idx="0">
              <a:schemeClr val="dk1"/>
            </a:effectRef>
            <a:fontRef idx="minor">
              <a:schemeClr val="tx1"/>
            </a:fontRef>
          </p:style>
        </p:cxnSp>
      </p:grpSp>
      <p:sp>
        <p:nvSpPr>
          <p:cNvPr id="90" name="Arrow: Right 89">
            <a:extLst>
              <a:ext uri="{FF2B5EF4-FFF2-40B4-BE49-F238E27FC236}">
                <a16:creationId xmlns:a16="http://schemas.microsoft.com/office/drawing/2014/main" id="{444049F4-9902-ED76-6E7A-8364FBB72DB0}"/>
              </a:ext>
            </a:extLst>
          </p:cNvPr>
          <p:cNvSpPr/>
          <p:nvPr/>
        </p:nvSpPr>
        <p:spPr>
          <a:xfrm rot="19973793">
            <a:off x="3427025" y="3708918"/>
            <a:ext cx="1153510" cy="29192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00903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D5BC4F-459F-1D78-4B2D-A7612423B5F9}"/>
              </a:ext>
            </a:extLst>
          </p:cNvPr>
          <p:cNvSpPr>
            <a:spLocks noGrp="1"/>
          </p:cNvSpPr>
          <p:nvPr>
            <p:ph type="title"/>
          </p:nvPr>
        </p:nvSpPr>
        <p:spPr/>
        <p:txBody>
          <a:bodyPr/>
          <a:lstStyle/>
          <a:p>
            <a:r>
              <a:rPr lang="en-US" dirty="0"/>
              <a:t>Particle Filter Update</a:t>
            </a:r>
          </a:p>
        </p:txBody>
      </p:sp>
      <p:sp>
        <p:nvSpPr>
          <p:cNvPr id="4" name="Content Placeholder 3">
            <a:extLst>
              <a:ext uri="{FF2B5EF4-FFF2-40B4-BE49-F238E27FC236}">
                <a16:creationId xmlns:a16="http://schemas.microsoft.com/office/drawing/2014/main" id="{74DF6C50-DDFE-95AD-8B8E-6B6244C38EC4}"/>
              </a:ext>
            </a:extLst>
          </p:cNvPr>
          <p:cNvSpPr>
            <a:spLocks noGrp="1"/>
          </p:cNvSpPr>
          <p:nvPr>
            <p:ph idx="1"/>
          </p:nvPr>
        </p:nvSpPr>
        <p:spPr/>
        <p:txBody>
          <a:bodyPr/>
          <a:lstStyle/>
          <a:p>
            <a:r>
              <a:rPr lang="en-US" dirty="0"/>
              <a:t>Remember now the weights are still uniform. We want to tell the filter that some of the state guesses are not good anymore, or some of them are much better.</a:t>
            </a:r>
          </a:p>
        </p:txBody>
      </p:sp>
      <p:sp>
        <p:nvSpPr>
          <p:cNvPr id="7" name="TextBox 6">
            <a:extLst>
              <a:ext uri="{FF2B5EF4-FFF2-40B4-BE49-F238E27FC236}">
                <a16:creationId xmlns:a16="http://schemas.microsoft.com/office/drawing/2014/main" id="{00017CCA-E3AF-4D68-63CC-F7DC12C95D1C}"/>
              </a:ext>
            </a:extLst>
          </p:cNvPr>
          <p:cNvSpPr txBox="1"/>
          <p:nvPr/>
        </p:nvSpPr>
        <p:spPr>
          <a:xfrm>
            <a:off x="2111007" y="5651551"/>
            <a:ext cx="3304890" cy="369332"/>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Figure 5. Update Step</a:t>
            </a:r>
          </a:p>
        </p:txBody>
      </p:sp>
      <p:sp>
        <p:nvSpPr>
          <p:cNvPr id="10" name="Slide Number Placeholder 9">
            <a:extLst>
              <a:ext uri="{FF2B5EF4-FFF2-40B4-BE49-F238E27FC236}">
                <a16:creationId xmlns:a16="http://schemas.microsoft.com/office/drawing/2014/main" id="{38E7B238-052D-DF81-9091-6CE9607C8180}"/>
              </a:ext>
            </a:extLst>
          </p:cNvPr>
          <p:cNvSpPr>
            <a:spLocks noGrp="1"/>
          </p:cNvSpPr>
          <p:nvPr>
            <p:ph type="sldNum" sz="quarter" idx="12"/>
          </p:nvPr>
        </p:nvSpPr>
        <p:spPr/>
        <p:txBody>
          <a:bodyPr/>
          <a:lstStyle/>
          <a:p>
            <a:fld id="{A5B0E68A-EF8A-4067-9443-8A1DE2B4C7C4}" type="slidenum">
              <a:rPr lang="en-US" smtClean="0"/>
              <a:t>8</a:t>
            </a:fld>
            <a:endParaRPr lang="en-US"/>
          </a:p>
        </p:txBody>
      </p: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8C5DBF19-C215-92F1-FB8F-5F73D869C3C5}"/>
                  </a:ext>
                </a:extLst>
              </p:cNvPr>
              <p:cNvSpPr txBox="1"/>
              <p:nvPr/>
            </p:nvSpPr>
            <p:spPr>
              <a:xfrm>
                <a:off x="6380901" y="2635567"/>
                <a:ext cx="5422214" cy="3989297"/>
              </a:xfrm>
              <a:prstGeom prst="rect">
                <a:avLst/>
              </a:prstGeom>
              <a:noFill/>
            </p:spPr>
            <p:txBody>
              <a:bodyPr wrap="square" rtlCol="0">
                <a:spAutoFit/>
              </a:bodyPr>
              <a:lstStyle/>
              <a:p>
                <a:r>
                  <a:rPr lang="en-US" dirty="0"/>
                  <a:t>The update step is calculated using the sensor model and measurement. We use the robot's measurement from the landmark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𝑙</m:t>
                        </m:r>
                      </m:e>
                      <m:sub>
                        <m:r>
                          <a:rPr lang="en-US" b="0" i="1" smtClean="0">
                            <a:latin typeface="Cambria Math" panose="02040503050406030204" pitchFamily="18" charset="0"/>
                          </a:rPr>
                          <m:t>𝑛</m:t>
                        </m:r>
                      </m:sub>
                    </m:sSub>
                  </m:oMath>
                </a14:m>
                <a:r>
                  <a:rPr lang="en-US" dirty="0"/>
                  <a:t> and compare it to that of the sensor model at each particle location, say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𝑖</m:t>
                            </m:r>
                          </m:e>
                        </m:d>
                      </m:sup>
                    </m:sSup>
                  </m:oMath>
                </a14:m>
                <a:r>
                  <a:rPr lang="en-US" dirty="0"/>
                  <a:t>. </a:t>
                </a:r>
              </a:p>
              <a:p>
                <a:endParaRPr lang="en-US" dirty="0"/>
              </a:p>
              <a:p>
                <a:r>
                  <a:rPr lang="en-US" dirty="0"/>
                  <a:t>We then find the likelihood (think how much you would believe this particle to be the right one). </a:t>
                </a:r>
              </a:p>
              <a:p>
                <a:endParaRPr lang="en-US" dirty="0"/>
              </a:p>
              <a:p>
                <a:r>
                  <a:rPr lang="en-US" dirty="0"/>
                  <a:t>Intuition says the </a:t>
                </a:r>
                <a:r>
                  <a:rPr lang="en-US" dirty="0">
                    <a:solidFill>
                      <a:srgbClr val="FF0000"/>
                    </a:solidFill>
                  </a:rPr>
                  <a:t>red </a:t>
                </a:r>
                <a:r>
                  <a:rPr lang="en-US" dirty="0"/>
                  <a:t>particles are the most likely and the </a:t>
                </a:r>
                <a:r>
                  <a:rPr lang="en-US" dirty="0">
                    <a:solidFill>
                      <a:srgbClr val="002060"/>
                    </a:solidFill>
                  </a:rPr>
                  <a:t>dark blue </a:t>
                </a:r>
                <a:r>
                  <a:rPr lang="en-US" dirty="0"/>
                  <a:t>are the least. Using that we assign according weights to the particles.</a:t>
                </a:r>
                <a:endParaRPr lang="en-US" dirty="0">
                  <a:solidFill>
                    <a:srgbClr val="002060"/>
                  </a:solidFill>
                </a:endParaRPr>
              </a:p>
              <a:p>
                <a:endParaRPr lang="en-US" dirty="0"/>
              </a:p>
              <a:p>
                <a:endParaRPr lang="en-US" dirty="0"/>
              </a:p>
              <a:p>
                <a:endParaRPr lang="en-US" dirty="0"/>
              </a:p>
            </p:txBody>
          </p:sp>
        </mc:Choice>
        <mc:Fallback xmlns="">
          <p:sp>
            <p:nvSpPr>
              <p:cNvPr id="33" name="TextBox 32">
                <a:extLst>
                  <a:ext uri="{FF2B5EF4-FFF2-40B4-BE49-F238E27FC236}">
                    <a16:creationId xmlns:a16="http://schemas.microsoft.com/office/drawing/2014/main" id="{8C5DBF19-C215-92F1-FB8F-5F73D869C3C5}"/>
                  </a:ext>
                </a:extLst>
              </p:cNvPr>
              <p:cNvSpPr txBox="1">
                <a:spLocks noRot="1" noChangeAspect="1" noMove="1" noResize="1" noEditPoints="1" noAdjustHandles="1" noChangeArrowheads="1" noChangeShapeType="1" noTextEdit="1"/>
              </p:cNvSpPr>
              <p:nvPr/>
            </p:nvSpPr>
            <p:spPr>
              <a:xfrm>
                <a:off x="6380901" y="2635567"/>
                <a:ext cx="5422214" cy="3989297"/>
              </a:xfrm>
              <a:prstGeom prst="rect">
                <a:avLst/>
              </a:prstGeom>
              <a:blipFill>
                <a:blip r:embed="rId2"/>
                <a:stretch>
                  <a:fillRect l="-1012" t="-763" r="-675"/>
                </a:stretch>
              </a:blipFill>
            </p:spPr>
            <p:txBody>
              <a:bodyPr/>
              <a:lstStyle/>
              <a:p>
                <a:r>
                  <a:rPr lang="en-US">
                    <a:noFill/>
                  </a:rPr>
                  <a:t> </a:t>
                </a:r>
              </a:p>
            </p:txBody>
          </p:sp>
        </mc:Fallback>
      </mc:AlternateContent>
      <p:grpSp>
        <p:nvGrpSpPr>
          <p:cNvPr id="60" name="Group 59">
            <a:extLst>
              <a:ext uri="{FF2B5EF4-FFF2-40B4-BE49-F238E27FC236}">
                <a16:creationId xmlns:a16="http://schemas.microsoft.com/office/drawing/2014/main" id="{CF21B350-73DD-17E1-6DF0-240B753869D6}"/>
              </a:ext>
            </a:extLst>
          </p:cNvPr>
          <p:cNvGrpSpPr/>
          <p:nvPr/>
        </p:nvGrpSpPr>
        <p:grpSpPr>
          <a:xfrm rot="890694">
            <a:off x="1660941" y="3591444"/>
            <a:ext cx="403454" cy="656869"/>
            <a:chOff x="1845120" y="3439737"/>
            <a:chExt cx="403454" cy="656869"/>
          </a:xfrm>
        </p:grpSpPr>
        <p:cxnSp>
          <p:nvCxnSpPr>
            <p:cNvPr id="61" name="Straight Connector 60">
              <a:extLst>
                <a:ext uri="{FF2B5EF4-FFF2-40B4-BE49-F238E27FC236}">
                  <a16:creationId xmlns:a16="http://schemas.microsoft.com/office/drawing/2014/main" id="{C39A435D-EF60-EC87-2842-612ED50D73EB}"/>
                </a:ext>
              </a:extLst>
            </p:cNvPr>
            <p:cNvCxnSpPr>
              <a:cxnSpLocks/>
            </p:cNvCxnSpPr>
            <p:nvPr/>
          </p:nvCxnSpPr>
          <p:spPr>
            <a:xfrm flipV="1">
              <a:off x="2039578" y="3439737"/>
              <a:ext cx="6807" cy="451716"/>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62" name="Oval 61">
              <a:extLst>
                <a:ext uri="{FF2B5EF4-FFF2-40B4-BE49-F238E27FC236}">
                  <a16:creationId xmlns:a16="http://schemas.microsoft.com/office/drawing/2014/main" id="{4433D029-BC6C-DC87-F2BF-4159D817E3B7}"/>
                </a:ext>
              </a:extLst>
            </p:cNvPr>
            <p:cNvSpPr/>
            <p:nvPr/>
          </p:nvSpPr>
          <p:spPr>
            <a:xfrm>
              <a:off x="1845120" y="3693152"/>
              <a:ext cx="403454" cy="40345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3" name="Group 62">
            <a:extLst>
              <a:ext uri="{FF2B5EF4-FFF2-40B4-BE49-F238E27FC236}">
                <a16:creationId xmlns:a16="http://schemas.microsoft.com/office/drawing/2014/main" id="{8014CE03-27D0-1410-CA06-2B50687220D7}"/>
              </a:ext>
            </a:extLst>
          </p:cNvPr>
          <p:cNvGrpSpPr/>
          <p:nvPr/>
        </p:nvGrpSpPr>
        <p:grpSpPr>
          <a:xfrm rot="382628">
            <a:off x="1262023" y="3362000"/>
            <a:ext cx="106172" cy="257317"/>
            <a:chOff x="1424934" y="3517334"/>
            <a:chExt cx="106172" cy="257317"/>
          </a:xfrm>
        </p:grpSpPr>
        <p:sp>
          <p:nvSpPr>
            <p:cNvPr id="64" name="Oval 63">
              <a:extLst>
                <a:ext uri="{FF2B5EF4-FFF2-40B4-BE49-F238E27FC236}">
                  <a16:creationId xmlns:a16="http://schemas.microsoft.com/office/drawing/2014/main" id="{D732ABB9-10EE-2C0E-2353-CFE22F7D4341}"/>
                </a:ext>
              </a:extLst>
            </p:cNvPr>
            <p:cNvSpPr/>
            <p:nvPr/>
          </p:nvSpPr>
          <p:spPr>
            <a:xfrm>
              <a:off x="1424934" y="3668479"/>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65" name="Straight Connector 64">
              <a:extLst>
                <a:ext uri="{FF2B5EF4-FFF2-40B4-BE49-F238E27FC236}">
                  <a16:creationId xmlns:a16="http://schemas.microsoft.com/office/drawing/2014/main" id="{74EA6319-E83A-85C4-0170-7DBC73E07A04}"/>
                </a:ext>
              </a:extLst>
            </p:cNvPr>
            <p:cNvCxnSpPr>
              <a:cxnSpLocks/>
            </p:cNvCxnSpPr>
            <p:nvPr/>
          </p:nvCxnSpPr>
          <p:spPr>
            <a:xfrm flipH="1" flipV="1">
              <a:off x="1474470" y="3517334"/>
              <a:ext cx="3550" cy="228742"/>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66" name="Group 65">
            <a:extLst>
              <a:ext uri="{FF2B5EF4-FFF2-40B4-BE49-F238E27FC236}">
                <a16:creationId xmlns:a16="http://schemas.microsoft.com/office/drawing/2014/main" id="{5A6999A1-C0EF-32F8-858E-20C65EE4FE8C}"/>
              </a:ext>
            </a:extLst>
          </p:cNvPr>
          <p:cNvGrpSpPr/>
          <p:nvPr/>
        </p:nvGrpSpPr>
        <p:grpSpPr>
          <a:xfrm rot="668596">
            <a:off x="1401167" y="3483822"/>
            <a:ext cx="138492" cy="198798"/>
            <a:chOff x="1664976" y="3519336"/>
            <a:chExt cx="138492" cy="198798"/>
          </a:xfrm>
        </p:grpSpPr>
        <p:sp>
          <p:nvSpPr>
            <p:cNvPr id="67" name="Oval 66">
              <a:extLst>
                <a:ext uri="{FF2B5EF4-FFF2-40B4-BE49-F238E27FC236}">
                  <a16:creationId xmlns:a16="http://schemas.microsoft.com/office/drawing/2014/main" id="{1F18ABDA-D67E-5819-455B-2D52FE3E0CFF}"/>
                </a:ext>
              </a:extLst>
            </p:cNvPr>
            <p:cNvSpPr/>
            <p:nvPr/>
          </p:nvSpPr>
          <p:spPr>
            <a:xfrm>
              <a:off x="1697296" y="3611962"/>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68" name="Straight Connector 67">
              <a:extLst>
                <a:ext uri="{FF2B5EF4-FFF2-40B4-BE49-F238E27FC236}">
                  <a16:creationId xmlns:a16="http://schemas.microsoft.com/office/drawing/2014/main" id="{00FE5CA5-F1CC-D22D-A7C1-D1672CA8FD65}"/>
                </a:ext>
              </a:extLst>
            </p:cNvPr>
            <p:cNvCxnSpPr>
              <a:cxnSpLocks/>
            </p:cNvCxnSpPr>
            <p:nvPr/>
          </p:nvCxnSpPr>
          <p:spPr>
            <a:xfrm flipH="1" flipV="1">
              <a:off x="1664976" y="3519336"/>
              <a:ext cx="115110" cy="185251"/>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69" name="Group 68">
            <a:extLst>
              <a:ext uri="{FF2B5EF4-FFF2-40B4-BE49-F238E27FC236}">
                <a16:creationId xmlns:a16="http://schemas.microsoft.com/office/drawing/2014/main" id="{A2DB0EA5-D542-D91C-1578-098F873082E0}"/>
              </a:ext>
            </a:extLst>
          </p:cNvPr>
          <p:cNvGrpSpPr/>
          <p:nvPr/>
        </p:nvGrpSpPr>
        <p:grpSpPr>
          <a:xfrm rot="963892">
            <a:off x="1821632" y="3176184"/>
            <a:ext cx="116876" cy="211172"/>
            <a:chOff x="1915177" y="3192780"/>
            <a:chExt cx="116876" cy="211172"/>
          </a:xfrm>
        </p:grpSpPr>
        <p:sp>
          <p:nvSpPr>
            <p:cNvPr id="70" name="Oval 69">
              <a:extLst>
                <a:ext uri="{FF2B5EF4-FFF2-40B4-BE49-F238E27FC236}">
                  <a16:creationId xmlns:a16="http://schemas.microsoft.com/office/drawing/2014/main" id="{7C5D0C48-0EC1-4556-6CB0-C464A77FAE48}"/>
                </a:ext>
              </a:extLst>
            </p:cNvPr>
            <p:cNvSpPr/>
            <p:nvPr/>
          </p:nvSpPr>
          <p:spPr>
            <a:xfrm>
              <a:off x="1915177" y="3297780"/>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71" name="Straight Connector 70">
              <a:extLst>
                <a:ext uri="{FF2B5EF4-FFF2-40B4-BE49-F238E27FC236}">
                  <a16:creationId xmlns:a16="http://schemas.microsoft.com/office/drawing/2014/main" id="{D1B6FC72-4CF1-4D79-8066-DFB7C0B8F2E2}"/>
                </a:ext>
              </a:extLst>
            </p:cNvPr>
            <p:cNvCxnSpPr>
              <a:cxnSpLocks/>
            </p:cNvCxnSpPr>
            <p:nvPr/>
          </p:nvCxnSpPr>
          <p:spPr>
            <a:xfrm flipV="1">
              <a:off x="1954772" y="3192780"/>
              <a:ext cx="77281" cy="176148"/>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72" name="Group 71">
            <a:extLst>
              <a:ext uri="{FF2B5EF4-FFF2-40B4-BE49-F238E27FC236}">
                <a16:creationId xmlns:a16="http://schemas.microsoft.com/office/drawing/2014/main" id="{28B0E1CE-65FE-C57A-D9EB-3BD0764CA1AE}"/>
              </a:ext>
            </a:extLst>
          </p:cNvPr>
          <p:cNvGrpSpPr/>
          <p:nvPr/>
        </p:nvGrpSpPr>
        <p:grpSpPr>
          <a:xfrm rot="961585">
            <a:off x="2112228" y="3329767"/>
            <a:ext cx="106172" cy="212159"/>
            <a:chOff x="2275139" y="3333750"/>
            <a:chExt cx="106172" cy="212159"/>
          </a:xfrm>
        </p:grpSpPr>
        <p:sp>
          <p:nvSpPr>
            <p:cNvPr id="73" name="Oval 72">
              <a:extLst>
                <a:ext uri="{FF2B5EF4-FFF2-40B4-BE49-F238E27FC236}">
                  <a16:creationId xmlns:a16="http://schemas.microsoft.com/office/drawing/2014/main" id="{A2992ECA-E40D-E4C9-86FD-8C46A00C879E}"/>
                </a:ext>
              </a:extLst>
            </p:cNvPr>
            <p:cNvSpPr/>
            <p:nvPr/>
          </p:nvSpPr>
          <p:spPr>
            <a:xfrm>
              <a:off x="2275139" y="3439737"/>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74" name="Straight Connector 73">
              <a:extLst>
                <a:ext uri="{FF2B5EF4-FFF2-40B4-BE49-F238E27FC236}">
                  <a16:creationId xmlns:a16="http://schemas.microsoft.com/office/drawing/2014/main" id="{C195D59A-F392-3AC7-7D95-5DBEB4391578}"/>
                </a:ext>
              </a:extLst>
            </p:cNvPr>
            <p:cNvCxnSpPr>
              <a:cxnSpLocks/>
            </p:cNvCxnSpPr>
            <p:nvPr/>
          </p:nvCxnSpPr>
          <p:spPr>
            <a:xfrm flipH="1" flipV="1">
              <a:off x="2328225" y="3333750"/>
              <a:ext cx="1775" cy="195294"/>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75" name="Group 74">
            <a:extLst>
              <a:ext uri="{FF2B5EF4-FFF2-40B4-BE49-F238E27FC236}">
                <a16:creationId xmlns:a16="http://schemas.microsoft.com/office/drawing/2014/main" id="{B9FD857B-13DE-D42A-025D-BC59AECEF289}"/>
              </a:ext>
            </a:extLst>
          </p:cNvPr>
          <p:cNvGrpSpPr/>
          <p:nvPr/>
        </p:nvGrpSpPr>
        <p:grpSpPr>
          <a:xfrm rot="587930">
            <a:off x="2046687" y="3745588"/>
            <a:ext cx="140979" cy="164785"/>
            <a:chOff x="1799696" y="3850472"/>
            <a:chExt cx="140979" cy="164785"/>
          </a:xfrm>
        </p:grpSpPr>
        <p:sp>
          <p:nvSpPr>
            <p:cNvPr id="76" name="Oval 75">
              <a:extLst>
                <a:ext uri="{FF2B5EF4-FFF2-40B4-BE49-F238E27FC236}">
                  <a16:creationId xmlns:a16="http://schemas.microsoft.com/office/drawing/2014/main" id="{07F3F176-70E7-2158-4619-F3028FE725E4}"/>
                </a:ext>
              </a:extLst>
            </p:cNvPr>
            <p:cNvSpPr/>
            <p:nvPr/>
          </p:nvSpPr>
          <p:spPr>
            <a:xfrm>
              <a:off x="1799696" y="3909085"/>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77" name="Straight Connector 76">
              <a:extLst>
                <a:ext uri="{FF2B5EF4-FFF2-40B4-BE49-F238E27FC236}">
                  <a16:creationId xmlns:a16="http://schemas.microsoft.com/office/drawing/2014/main" id="{D0AC8295-FD38-DB64-2E52-0BAA27D64BCC}"/>
                </a:ext>
              </a:extLst>
            </p:cNvPr>
            <p:cNvCxnSpPr>
              <a:cxnSpLocks/>
            </p:cNvCxnSpPr>
            <p:nvPr/>
          </p:nvCxnSpPr>
          <p:spPr>
            <a:xfrm flipV="1">
              <a:off x="1825194" y="3850472"/>
              <a:ext cx="115481" cy="137337"/>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78" name="Group 77">
            <a:extLst>
              <a:ext uri="{FF2B5EF4-FFF2-40B4-BE49-F238E27FC236}">
                <a16:creationId xmlns:a16="http://schemas.microsoft.com/office/drawing/2014/main" id="{CB803438-C4FB-0030-AAAB-60C2BD06A67A}"/>
              </a:ext>
            </a:extLst>
          </p:cNvPr>
          <p:cNvGrpSpPr/>
          <p:nvPr/>
        </p:nvGrpSpPr>
        <p:grpSpPr>
          <a:xfrm rot="511547">
            <a:off x="1796367" y="3608714"/>
            <a:ext cx="106172" cy="186625"/>
            <a:chOff x="2072787" y="3732517"/>
            <a:chExt cx="106172" cy="186625"/>
          </a:xfrm>
        </p:grpSpPr>
        <p:sp>
          <p:nvSpPr>
            <p:cNvPr id="79" name="Oval 78">
              <a:extLst>
                <a:ext uri="{FF2B5EF4-FFF2-40B4-BE49-F238E27FC236}">
                  <a16:creationId xmlns:a16="http://schemas.microsoft.com/office/drawing/2014/main" id="{D664A7D2-444D-BF7F-90F0-5D15B4E11AD4}"/>
                </a:ext>
              </a:extLst>
            </p:cNvPr>
            <p:cNvSpPr/>
            <p:nvPr/>
          </p:nvSpPr>
          <p:spPr>
            <a:xfrm>
              <a:off x="2072787" y="3812970"/>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80" name="Straight Connector 79">
              <a:extLst>
                <a:ext uri="{FF2B5EF4-FFF2-40B4-BE49-F238E27FC236}">
                  <a16:creationId xmlns:a16="http://schemas.microsoft.com/office/drawing/2014/main" id="{844755A7-6631-2E6C-6708-B857D4E042BE}"/>
                </a:ext>
              </a:extLst>
            </p:cNvPr>
            <p:cNvCxnSpPr>
              <a:cxnSpLocks/>
            </p:cNvCxnSpPr>
            <p:nvPr/>
          </p:nvCxnSpPr>
          <p:spPr>
            <a:xfrm flipH="1" flipV="1">
              <a:off x="2085162" y="3732517"/>
              <a:ext cx="42723" cy="158936"/>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81" name="Group 80">
            <a:extLst>
              <a:ext uri="{FF2B5EF4-FFF2-40B4-BE49-F238E27FC236}">
                <a16:creationId xmlns:a16="http://schemas.microsoft.com/office/drawing/2014/main" id="{308AECBF-C68C-DA3D-24B6-3053C86CB86C}"/>
              </a:ext>
            </a:extLst>
          </p:cNvPr>
          <p:cNvGrpSpPr/>
          <p:nvPr/>
        </p:nvGrpSpPr>
        <p:grpSpPr>
          <a:xfrm rot="637447">
            <a:off x="2169480" y="3769808"/>
            <a:ext cx="106172" cy="203156"/>
            <a:chOff x="2225187" y="3868386"/>
            <a:chExt cx="106172" cy="203156"/>
          </a:xfrm>
        </p:grpSpPr>
        <p:sp>
          <p:nvSpPr>
            <p:cNvPr id="82" name="Oval 81">
              <a:extLst>
                <a:ext uri="{FF2B5EF4-FFF2-40B4-BE49-F238E27FC236}">
                  <a16:creationId xmlns:a16="http://schemas.microsoft.com/office/drawing/2014/main" id="{9758E932-FDC8-4B9C-1028-D6AE20574562}"/>
                </a:ext>
              </a:extLst>
            </p:cNvPr>
            <p:cNvSpPr/>
            <p:nvPr/>
          </p:nvSpPr>
          <p:spPr>
            <a:xfrm>
              <a:off x="2225187" y="3965370"/>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83" name="Straight Connector 82">
              <a:extLst>
                <a:ext uri="{FF2B5EF4-FFF2-40B4-BE49-F238E27FC236}">
                  <a16:creationId xmlns:a16="http://schemas.microsoft.com/office/drawing/2014/main" id="{2011D4A0-9C77-AE63-6BD4-E9AEA2BC48E3}"/>
                </a:ext>
              </a:extLst>
            </p:cNvPr>
            <p:cNvCxnSpPr>
              <a:cxnSpLocks/>
            </p:cNvCxnSpPr>
            <p:nvPr/>
          </p:nvCxnSpPr>
          <p:spPr>
            <a:xfrm flipV="1">
              <a:off x="2272242" y="3868386"/>
              <a:ext cx="41440" cy="192983"/>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84" name="Group 83">
            <a:extLst>
              <a:ext uri="{FF2B5EF4-FFF2-40B4-BE49-F238E27FC236}">
                <a16:creationId xmlns:a16="http://schemas.microsoft.com/office/drawing/2014/main" id="{CBA826FF-6446-1AA9-3B5B-905F377A22AD}"/>
              </a:ext>
            </a:extLst>
          </p:cNvPr>
          <p:cNvGrpSpPr/>
          <p:nvPr/>
        </p:nvGrpSpPr>
        <p:grpSpPr>
          <a:xfrm rot="656030">
            <a:off x="1777416" y="4019245"/>
            <a:ext cx="106172" cy="214061"/>
            <a:chOff x="1940327" y="4187190"/>
            <a:chExt cx="106172" cy="214061"/>
          </a:xfrm>
        </p:grpSpPr>
        <p:sp>
          <p:nvSpPr>
            <p:cNvPr id="85" name="Oval 84">
              <a:extLst>
                <a:ext uri="{FF2B5EF4-FFF2-40B4-BE49-F238E27FC236}">
                  <a16:creationId xmlns:a16="http://schemas.microsoft.com/office/drawing/2014/main" id="{77A832E8-D9B7-5E00-9396-19B281EE82AF}"/>
                </a:ext>
              </a:extLst>
            </p:cNvPr>
            <p:cNvSpPr/>
            <p:nvPr/>
          </p:nvSpPr>
          <p:spPr>
            <a:xfrm>
              <a:off x="1940327" y="4295079"/>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86" name="Straight Connector 85">
              <a:extLst>
                <a:ext uri="{FF2B5EF4-FFF2-40B4-BE49-F238E27FC236}">
                  <a16:creationId xmlns:a16="http://schemas.microsoft.com/office/drawing/2014/main" id="{9DC2745E-1DA0-F574-EBD7-AD1E2B468448}"/>
                </a:ext>
              </a:extLst>
            </p:cNvPr>
            <p:cNvCxnSpPr>
              <a:cxnSpLocks/>
            </p:cNvCxnSpPr>
            <p:nvPr/>
          </p:nvCxnSpPr>
          <p:spPr>
            <a:xfrm flipV="1">
              <a:off x="1993412" y="4187190"/>
              <a:ext cx="0" cy="198616"/>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87" name="Group 86">
            <a:extLst>
              <a:ext uri="{FF2B5EF4-FFF2-40B4-BE49-F238E27FC236}">
                <a16:creationId xmlns:a16="http://schemas.microsoft.com/office/drawing/2014/main" id="{162EBAC9-9AAD-6A97-ED02-6DCD8911FA66}"/>
              </a:ext>
            </a:extLst>
          </p:cNvPr>
          <p:cNvGrpSpPr/>
          <p:nvPr/>
        </p:nvGrpSpPr>
        <p:grpSpPr>
          <a:xfrm rot="697102">
            <a:off x="2275155" y="3823852"/>
            <a:ext cx="106172" cy="224332"/>
            <a:chOff x="2381311" y="3903511"/>
            <a:chExt cx="106172" cy="224332"/>
          </a:xfrm>
        </p:grpSpPr>
        <p:sp>
          <p:nvSpPr>
            <p:cNvPr id="88" name="Oval 87">
              <a:extLst>
                <a:ext uri="{FF2B5EF4-FFF2-40B4-BE49-F238E27FC236}">
                  <a16:creationId xmlns:a16="http://schemas.microsoft.com/office/drawing/2014/main" id="{AD9A7673-BC23-7E26-BCAA-49FEAEBC6AA1}"/>
                </a:ext>
              </a:extLst>
            </p:cNvPr>
            <p:cNvSpPr/>
            <p:nvPr/>
          </p:nvSpPr>
          <p:spPr>
            <a:xfrm>
              <a:off x="2381311" y="4021671"/>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89" name="Straight Connector 88">
              <a:extLst>
                <a:ext uri="{FF2B5EF4-FFF2-40B4-BE49-F238E27FC236}">
                  <a16:creationId xmlns:a16="http://schemas.microsoft.com/office/drawing/2014/main" id="{8C4946AA-CAA2-515E-EEBB-6EB4793C96CD}"/>
                </a:ext>
              </a:extLst>
            </p:cNvPr>
            <p:cNvCxnSpPr>
              <a:cxnSpLocks/>
            </p:cNvCxnSpPr>
            <p:nvPr/>
          </p:nvCxnSpPr>
          <p:spPr>
            <a:xfrm flipV="1">
              <a:off x="2425324" y="3903511"/>
              <a:ext cx="58559" cy="193095"/>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2" name="Group 1">
            <a:extLst>
              <a:ext uri="{FF2B5EF4-FFF2-40B4-BE49-F238E27FC236}">
                <a16:creationId xmlns:a16="http://schemas.microsoft.com/office/drawing/2014/main" id="{381556DF-3F9F-78D5-887C-9C9E79048EF1}"/>
              </a:ext>
            </a:extLst>
          </p:cNvPr>
          <p:cNvGrpSpPr/>
          <p:nvPr/>
        </p:nvGrpSpPr>
        <p:grpSpPr>
          <a:xfrm rot="890694">
            <a:off x="5029507" y="3639047"/>
            <a:ext cx="403454" cy="656869"/>
            <a:chOff x="1845120" y="3439737"/>
            <a:chExt cx="403454" cy="656869"/>
          </a:xfrm>
        </p:grpSpPr>
        <p:cxnSp>
          <p:nvCxnSpPr>
            <p:cNvPr id="14" name="Straight Connector 13">
              <a:extLst>
                <a:ext uri="{FF2B5EF4-FFF2-40B4-BE49-F238E27FC236}">
                  <a16:creationId xmlns:a16="http://schemas.microsoft.com/office/drawing/2014/main" id="{A7D4EBAE-9457-A044-9396-54B0611A1276}"/>
                </a:ext>
              </a:extLst>
            </p:cNvPr>
            <p:cNvCxnSpPr>
              <a:cxnSpLocks/>
            </p:cNvCxnSpPr>
            <p:nvPr/>
          </p:nvCxnSpPr>
          <p:spPr>
            <a:xfrm flipV="1">
              <a:off x="2039578" y="3439737"/>
              <a:ext cx="6807" cy="451716"/>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9" name="Oval 48">
              <a:extLst>
                <a:ext uri="{FF2B5EF4-FFF2-40B4-BE49-F238E27FC236}">
                  <a16:creationId xmlns:a16="http://schemas.microsoft.com/office/drawing/2014/main" id="{410839D9-63FA-5321-553D-7CFC54D3D943}"/>
                </a:ext>
              </a:extLst>
            </p:cNvPr>
            <p:cNvSpPr/>
            <p:nvPr/>
          </p:nvSpPr>
          <p:spPr>
            <a:xfrm>
              <a:off x="1845120" y="3693152"/>
              <a:ext cx="403454" cy="40345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a:extLst>
              <a:ext uri="{FF2B5EF4-FFF2-40B4-BE49-F238E27FC236}">
                <a16:creationId xmlns:a16="http://schemas.microsoft.com/office/drawing/2014/main" id="{946EE942-4172-FC0F-59F9-4B569447E0B7}"/>
              </a:ext>
            </a:extLst>
          </p:cNvPr>
          <p:cNvGrpSpPr/>
          <p:nvPr/>
        </p:nvGrpSpPr>
        <p:grpSpPr>
          <a:xfrm rot="382628">
            <a:off x="4630589" y="3409603"/>
            <a:ext cx="106172" cy="257317"/>
            <a:chOff x="1424934" y="3517334"/>
            <a:chExt cx="106172" cy="257317"/>
          </a:xfrm>
        </p:grpSpPr>
        <p:sp>
          <p:nvSpPr>
            <p:cNvPr id="51" name="Oval 50">
              <a:extLst>
                <a:ext uri="{FF2B5EF4-FFF2-40B4-BE49-F238E27FC236}">
                  <a16:creationId xmlns:a16="http://schemas.microsoft.com/office/drawing/2014/main" id="{0D6F5F61-E13E-03B3-1039-70B226BD6D9A}"/>
                </a:ext>
              </a:extLst>
            </p:cNvPr>
            <p:cNvSpPr/>
            <p:nvPr/>
          </p:nvSpPr>
          <p:spPr>
            <a:xfrm>
              <a:off x="1424934" y="3668479"/>
              <a:ext cx="106172" cy="106172"/>
            </a:xfrm>
            <a:prstGeom prst="ellipse">
              <a:avLst/>
            </a:prstGeom>
            <a:ln>
              <a:solidFill>
                <a:srgbClr val="00206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52" name="Straight Connector 51">
              <a:extLst>
                <a:ext uri="{FF2B5EF4-FFF2-40B4-BE49-F238E27FC236}">
                  <a16:creationId xmlns:a16="http://schemas.microsoft.com/office/drawing/2014/main" id="{6AEC9793-A783-562B-87EA-8225FE4BE082}"/>
                </a:ext>
              </a:extLst>
            </p:cNvPr>
            <p:cNvCxnSpPr>
              <a:cxnSpLocks/>
            </p:cNvCxnSpPr>
            <p:nvPr/>
          </p:nvCxnSpPr>
          <p:spPr>
            <a:xfrm flipH="1" flipV="1">
              <a:off x="1474470" y="3517334"/>
              <a:ext cx="3550" cy="228742"/>
            </a:xfrm>
            <a:prstGeom prst="line">
              <a:avLst/>
            </a:prstGeom>
            <a:ln w="28575">
              <a:solidFill>
                <a:srgbClr val="002060"/>
              </a:solidFill>
            </a:ln>
          </p:spPr>
          <p:style>
            <a:lnRef idx="1">
              <a:schemeClr val="dk1"/>
            </a:lnRef>
            <a:fillRef idx="0">
              <a:schemeClr val="dk1"/>
            </a:fillRef>
            <a:effectRef idx="0">
              <a:schemeClr val="dk1"/>
            </a:effectRef>
            <a:fontRef idx="minor">
              <a:schemeClr val="tx1"/>
            </a:fontRef>
          </p:style>
        </p:cxnSp>
      </p:grpSp>
      <p:grpSp>
        <p:nvGrpSpPr>
          <p:cNvPr id="53" name="Group 52">
            <a:extLst>
              <a:ext uri="{FF2B5EF4-FFF2-40B4-BE49-F238E27FC236}">
                <a16:creationId xmlns:a16="http://schemas.microsoft.com/office/drawing/2014/main" id="{C623F97C-DE4A-A4AD-60AE-0073F7ADB33E}"/>
              </a:ext>
            </a:extLst>
          </p:cNvPr>
          <p:cNvGrpSpPr/>
          <p:nvPr/>
        </p:nvGrpSpPr>
        <p:grpSpPr>
          <a:xfrm rot="668596">
            <a:off x="4769733" y="3531425"/>
            <a:ext cx="138492" cy="198798"/>
            <a:chOff x="1664976" y="3519336"/>
            <a:chExt cx="138492" cy="198798"/>
          </a:xfrm>
        </p:grpSpPr>
        <p:sp>
          <p:nvSpPr>
            <p:cNvPr id="54" name="Oval 53">
              <a:extLst>
                <a:ext uri="{FF2B5EF4-FFF2-40B4-BE49-F238E27FC236}">
                  <a16:creationId xmlns:a16="http://schemas.microsoft.com/office/drawing/2014/main" id="{B3A0568B-5DB4-90FC-E680-BB2C09238B06}"/>
                </a:ext>
              </a:extLst>
            </p:cNvPr>
            <p:cNvSpPr/>
            <p:nvPr/>
          </p:nvSpPr>
          <p:spPr>
            <a:xfrm>
              <a:off x="1697296" y="3611962"/>
              <a:ext cx="106172" cy="106172"/>
            </a:xfrm>
            <a:prstGeom prst="ellipse">
              <a:avLst/>
            </a:prstGeom>
            <a:ln>
              <a:solidFill>
                <a:srgbClr val="0070C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55" name="Straight Connector 54">
              <a:extLst>
                <a:ext uri="{FF2B5EF4-FFF2-40B4-BE49-F238E27FC236}">
                  <a16:creationId xmlns:a16="http://schemas.microsoft.com/office/drawing/2014/main" id="{F1ADF4C7-EB00-E750-89D4-26FE5C3D3E6C}"/>
                </a:ext>
              </a:extLst>
            </p:cNvPr>
            <p:cNvCxnSpPr>
              <a:cxnSpLocks/>
            </p:cNvCxnSpPr>
            <p:nvPr/>
          </p:nvCxnSpPr>
          <p:spPr>
            <a:xfrm flipH="1" flipV="1">
              <a:off x="1664976" y="3519336"/>
              <a:ext cx="115110" cy="185251"/>
            </a:xfrm>
            <a:prstGeom prst="line">
              <a:avLst/>
            </a:prstGeom>
            <a:ln w="28575">
              <a:solidFill>
                <a:srgbClr val="0070C0"/>
              </a:solidFill>
            </a:ln>
          </p:spPr>
          <p:style>
            <a:lnRef idx="1">
              <a:schemeClr val="dk1"/>
            </a:lnRef>
            <a:fillRef idx="0">
              <a:schemeClr val="dk1"/>
            </a:fillRef>
            <a:effectRef idx="0">
              <a:schemeClr val="dk1"/>
            </a:effectRef>
            <a:fontRef idx="minor">
              <a:schemeClr val="tx1"/>
            </a:fontRef>
          </p:style>
        </p:cxnSp>
      </p:grpSp>
      <p:grpSp>
        <p:nvGrpSpPr>
          <p:cNvPr id="56" name="Group 55">
            <a:extLst>
              <a:ext uri="{FF2B5EF4-FFF2-40B4-BE49-F238E27FC236}">
                <a16:creationId xmlns:a16="http://schemas.microsoft.com/office/drawing/2014/main" id="{811218B4-51AF-31F5-5E70-120A544E44BC}"/>
              </a:ext>
            </a:extLst>
          </p:cNvPr>
          <p:cNvGrpSpPr/>
          <p:nvPr/>
        </p:nvGrpSpPr>
        <p:grpSpPr>
          <a:xfrm rot="963892">
            <a:off x="5190198" y="3223787"/>
            <a:ext cx="116876" cy="211172"/>
            <a:chOff x="1915177" y="3192780"/>
            <a:chExt cx="116876" cy="211172"/>
          </a:xfrm>
        </p:grpSpPr>
        <p:sp>
          <p:nvSpPr>
            <p:cNvPr id="57" name="Oval 56">
              <a:extLst>
                <a:ext uri="{FF2B5EF4-FFF2-40B4-BE49-F238E27FC236}">
                  <a16:creationId xmlns:a16="http://schemas.microsoft.com/office/drawing/2014/main" id="{247E7DB0-302D-129C-1215-34A7D1E3B3C3}"/>
                </a:ext>
              </a:extLst>
            </p:cNvPr>
            <p:cNvSpPr/>
            <p:nvPr/>
          </p:nvSpPr>
          <p:spPr>
            <a:xfrm>
              <a:off x="1915177" y="3297780"/>
              <a:ext cx="106172" cy="106172"/>
            </a:xfrm>
            <a:prstGeom prst="ellipse">
              <a:avLst/>
            </a:prstGeom>
            <a:ln>
              <a:solidFill>
                <a:srgbClr val="00206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58" name="Straight Connector 57">
              <a:extLst>
                <a:ext uri="{FF2B5EF4-FFF2-40B4-BE49-F238E27FC236}">
                  <a16:creationId xmlns:a16="http://schemas.microsoft.com/office/drawing/2014/main" id="{C6234865-11A6-18B1-6F48-98C06825382A}"/>
                </a:ext>
              </a:extLst>
            </p:cNvPr>
            <p:cNvCxnSpPr>
              <a:cxnSpLocks/>
            </p:cNvCxnSpPr>
            <p:nvPr/>
          </p:nvCxnSpPr>
          <p:spPr>
            <a:xfrm flipV="1">
              <a:off x="1954772" y="3192780"/>
              <a:ext cx="77281" cy="176148"/>
            </a:xfrm>
            <a:prstGeom prst="line">
              <a:avLst/>
            </a:prstGeom>
            <a:ln w="28575">
              <a:solidFill>
                <a:srgbClr val="002060"/>
              </a:solidFill>
            </a:ln>
          </p:spPr>
          <p:style>
            <a:lnRef idx="1">
              <a:schemeClr val="dk1"/>
            </a:lnRef>
            <a:fillRef idx="0">
              <a:schemeClr val="dk1"/>
            </a:fillRef>
            <a:effectRef idx="0">
              <a:schemeClr val="dk1"/>
            </a:effectRef>
            <a:fontRef idx="minor">
              <a:schemeClr val="tx1"/>
            </a:fontRef>
          </p:style>
        </p:cxnSp>
      </p:grpSp>
      <p:grpSp>
        <p:nvGrpSpPr>
          <p:cNvPr id="59" name="Group 58">
            <a:extLst>
              <a:ext uri="{FF2B5EF4-FFF2-40B4-BE49-F238E27FC236}">
                <a16:creationId xmlns:a16="http://schemas.microsoft.com/office/drawing/2014/main" id="{60C22CFC-11BE-F48C-E406-9AB065ACD5F6}"/>
              </a:ext>
            </a:extLst>
          </p:cNvPr>
          <p:cNvGrpSpPr/>
          <p:nvPr/>
        </p:nvGrpSpPr>
        <p:grpSpPr>
          <a:xfrm rot="961585">
            <a:off x="5480794" y="3377370"/>
            <a:ext cx="106172" cy="212159"/>
            <a:chOff x="2275139" y="3333750"/>
            <a:chExt cx="106172" cy="212159"/>
          </a:xfrm>
        </p:grpSpPr>
        <p:sp>
          <p:nvSpPr>
            <p:cNvPr id="91" name="Oval 90">
              <a:extLst>
                <a:ext uri="{FF2B5EF4-FFF2-40B4-BE49-F238E27FC236}">
                  <a16:creationId xmlns:a16="http://schemas.microsoft.com/office/drawing/2014/main" id="{F1886911-1C2E-9E29-3B49-32B581E6A825}"/>
                </a:ext>
              </a:extLst>
            </p:cNvPr>
            <p:cNvSpPr/>
            <p:nvPr/>
          </p:nvSpPr>
          <p:spPr>
            <a:xfrm>
              <a:off x="2275139" y="3439737"/>
              <a:ext cx="106172" cy="106172"/>
            </a:xfrm>
            <a:prstGeom prst="ellipse">
              <a:avLst/>
            </a:prstGeom>
            <a:ln>
              <a:solidFill>
                <a:srgbClr val="0070C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92" name="Straight Connector 91">
              <a:extLst>
                <a:ext uri="{FF2B5EF4-FFF2-40B4-BE49-F238E27FC236}">
                  <a16:creationId xmlns:a16="http://schemas.microsoft.com/office/drawing/2014/main" id="{96A1035D-C0EC-9833-B0B1-74CE5E71549A}"/>
                </a:ext>
              </a:extLst>
            </p:cNvPr>
            <p:cNvCxnSpPr>
              <a:cxnSpLocks/>
            </p:cNvCxnSpPr>
            <p:nvPr/>
          </p:nvCxnSpPr>
          <p:spPr>
            <a:xfrm flipH="1" flipV="1">
              <a:off x="2328225" y="3333750"/>
              <a:ext cx="1775" cy="195294"/>
            </a:xfrm>
            <a:prstGeom prst="line">
              <a:avLst/>
            </a:prstGeom>
            <a:ln w="28575">
              <a:solidFill>
                <a:srgbClr val="0070C0"/>
              </a:solidFill>
            </a:ln>
          </p:spPr>
          <p:style>
            <a:lnRef idx="1">
              <a:schemeClr val="dk1"/>
            </a:lnRef>
            <a:fillRef idx="0">
              <a:schemeClr val="dk1"/>
            </a:fillRef>
            <a:effectRef idx="0">
              <a:schemeClr val="dk1"/>
            </a:effectRef>
            <a:fontRef idx="minor">
              <a:schemeClr val="tx1"/>
            </a:fontRef>
          </p:style>
        </p:cxnSp>
      </p:grpSp>
      <p:grpSp>
        <p:nvGrpSpPr>
          <p:cNvPr id="93" name="Group 92">
            <a:extLst>
              <a:ext uri="{FF2B5EF4-FFF2-40B4-BE49-F238E27FC236}">
                <a16:creationId xmlns:a16="http://schemas.microsoft.com/office/drawing/2014/main" id="{BFFCA0E2-A8AC-5616-3A91-C60223E24D9B}"/>
              </a:ext>
            </a:extLst>
          </p:cNvPr>
          <p:cNvGrpSpPr/>
          <p:nvPr/>
        </p:nvGrpSpPr>
        <p:grpSpPr>
          <a:xfrm rot="587930">
            <a:off x="5415253" y="3793191"/>
            <a:ext cx="140979" cy="164785"/>
            <a:chOff x="1799696" y="3850472"/>
            <a:chExt cx="140979" cy="164785"/>
          </a:xfrm>
        </p:grpSpPr>
        <p:sp>
          <p:nvSpPr>
            <p:cNvPr id="94" name="Oval 93">
              <a:extLst>
                <a:ext uri="{FF2B5EF4-FFF2-40B4-BE49-F238E27FC236}">
                  <a16:creationId xmlns:a16="http://schemas.microsoft.com/office/drawing/2014/main" id="{BE2CF9E0-F15E-D99E-52EE-5C6F80403AA5}"/>
                </a:ext>
              </a:extLst>
            </p:cNvPr>
            <p:cNvSpPr/>
            <p:nvPr/>
          </p:nvSpPr>
          <p:spPr>
            <a:xfrm>
              <a:off x="1799696" y="3909085"/>
              <a:ext cx="106172" cy="106172"/>
            </a:xfrm>
            <a:prstGeom prst="ellipse">
              <a:avLst/>
            </a:prstGeom>
            <a:ln>
              <a:solidFill>
                <a:srgbClr val="FFC00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95" name="Straight Connector 94">
              <a:extLst>
                <a:ext uri="{FF2B5EF4-FFF2-40B4-BE49-F238E27FC236}">
                  <a16:creationId xmlns:a16="http://schemas.microsoft.com/office/drawing/2014/main" id="{DFB0A1BB-82D7-C374-C4B9-4B056EE63D1C}"/>
                </a:ext>
              </a:extLst>
            </p:cNvPr>
            <p:cNvCxnSpPr>
              <a:cxnSpLocks/>
            </p:cNvCxnSpPr>
            <p:nvPr/>
          </p:nvCxnSpPr>
          <p:spPr>
            <a:xfrm flipV="1">
              <a:off x="1825194" y="3850472"/>
              <a:ext cx="115481" cy="137337"/>
            </a:xfrm>
            <a:prstGeom prst="line">
              <a:avLst/>
            </a:prstGeom>
            <a:ln w="28575">
              <a:solidFill>
                <a:srgbClr val="FFC000"/>
              </a:solidFill>
            </a:ln>
          </p:spPr>
          <p:style>
            <a:lnRef idx="1">
              <a:schemeClr val="dk1"/>
            </a:lnRef>
            <a:fillRef idx="0">
              <a:schemeClr val="dk1"/>
            </a:fillRef>
            <a:effectRef idx="0">
              <a:schemeClr val="dk1"/>
            </a:effectRef>
            <a:fontRef idx="minor">
              <a:schemeClr val="tx1"/>
            </a:fontRef>
          </p:style>
        </p:cxnSp>
      </p:grpSp>
      <p:grpSp>
        <p:nvGrpSpPr>
          <p:cNvPr id="96" name="Group 95">
            <a:extLst>
              <a:ext uri="{FF2B5EF4-FFF2-40B4-BE49-F238E27FC236}">
                <a16:creationId xmlns:a16="http://schemas.microsoft.com/office/drawing/2014/main" id="{008A660E-C65B-261F-52D4-197CC564F5E3}"/>
              </a:ext>
            </a:extLst>
          </p:cNvPr>
          <p:cNvGrpSpPr/>
          <p:nvPr/>
        </p:nvGrpSpPr>
        <p:grpSpPr>
          <a:xfrm rot="511547">
            <a:off x="5164933" y="3656317"/>
            <a:ext cx="106172" cy="186625"/>
            <a:chOff x="2072787" y="3732517"/>
            <a:chExt cx="106172" cy="186625"/>
          </a:xfrm>
        </p:grpSpPr>
        <p:sp>
          <p:nvSpPr>
            <p:cNvPr id="97" name="Oval 96">
              <a:extLst>
                <a:ext uri="{FF2B5EF4-FFF2-40B4-BE49-F238E27FC236}">
                  <a16:creationId xmlns:a16="http://schemas.microsoft.com/office/drawing/2014/main" id="{280E539D-7B63-C068-2020-C0CD7BD7BCB3}"/>
                </a:ext>
              </a:extLst>
            </p:cNvPr>
            <p:cNvSpPr/>
            <p:nvPr/>
          </p:nvSpPr>
          <p:spPr>
            <a:xfrm>
              <a:off x="2072787" y="3812970"/>
              <a:ext cx="106172" cy="106172"/>
            </a:xfrm>
            <a:prstGeom prst="ellipse">
              <a:avLst/>
            </a:prstGeom>
            <a:ln>
              <a:solidFill>
                <a:srgbClr val="FF000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98" name="Straight Connector 97">
              <a:extLst>
                <a:ext uri="{FF2B5EF4-FFF2-40B4-BE49-F238E27FC236}">
                  <a16:creationId xmlns:a16="http://schemas.microsoft.com/office/drawing/2014/main" id="{7DE31F15-F503-99CD-ECA0-FF008B4D1A21}"/>
                </a:ext>
              </a:extLst>
            </p:cNvPr>
            <p:cNvCxnSpPr>
              <a:cxnSpLocks/>
            </p:cNvCxnSpPr>
            <p:nvPr/>
          </p:nvCxnSpPr>
          <p:spPr>
            <a:xfrm flipH="1" flipV="1">
              <a:off x="2085162" y="3732517"/>
              <a:ext cx="42723" cy="158936"/>
            </a:xfrm>
            <a:prstGeom prst="line">
              <a:avLst/>
            </a:prstGeom>
            <a:ln w="28575">
              <a:solidFill>
                <a:srgbClr val="FF0000"/>
              </a:solidFill>
            </a:ln>
          </p:spPr>
          <p:style>
            <a:lnRef idx="1">
              <a:schemeClr val="dk1"/>
            </a:lnRef>
            <a:fillRef idx="0">
              <a:schemeClr val="dk1"/>
            </a:fillRef>
            <a:effectRef idx="0">
              <a:schemeClr val="dk1"/>
            </a:effectRef>
            <a:fontRef idx="minor">
              <a:schemeClr val="tx1"/>
            </a:fontRef>
          </p:style>
        </p:cxnSp>
      </p:grpSp>
      <p:grpSp>
        <p:nvGrpSpPr>
          <p:cNvPr id="99" name="Group 98">
            <a:extLst>
              <a:ext uri="{FF2B5EF4-FFF2-40B4-BE49-F238E27FC236}">
                <a16:creationId xmlns:a16="http://schemas.microsoft.com/office/drawing/2014/main" id="{5AB6C36C-0B0D-1ECD-28CB-C6EC7056CA0D}"/>
              </a:ext>
            </a:extLst>
          </p:cNvPr>
          <p:cNvGrpSpPr/>
          <p:nvPr/>
        </p:nvGrpSpPr>
        <p:grpSpPr>
          <a:xfrm rot="637447">
            <a:off x="5538046" y="3817411"/>
            <a:ext cx="106172" cy="203156"/>
            <a:chOff x="2225187" y="3868386"/>
            <a:chExt cx="106172" cy="203156"/>
          </a:xfrm>
        </p:grpSpPr>
        <p:sp>
          <p:nvSpPr>
            <p:cNvPr id="100" name="Oval 99">
              <a:extLst>
                <a:ext uri="{FF2B5EF4-FFF2-40B4-BE49-F238E27FC236}">
                  <a16:creationId xmlns:a16="http://schemas.microsoft.com/office/drawing/2014/main" id="{7C3AF5AF-0CD9-7490-519E-5F07436D0F9F}"/>
                </a:ext>
              </a:extLst>
            </p:cNvPr>
            <p:cNvSpPr/>
            <p:nvPr/>
          </p:nvSpPr>
          <p:spPr>
            <a:xfrm>
              <a:off x="2225187" y="3965370"/>
              <a:ext cx="106172" cy="106172"/>
            </a:xfrm>
            <a:prstGeom prst="ellipse">
              <a:avLst/>
            </a:prstGeom>
            <a:ln>
              <a:solidFill>
                <a:srgbClr val="FFFF0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101" name="Straight Connector 100">
              <a:extLst>
                <a:ext uri="{FF2B5EF4-FFF2-40B4-BE49-F238E27FC236}">
                  <a16:creationId xmlns:a16="http://schemas.microsoft.com/office/drawing/2014/main" id="{A0D4AF46-9AAC-ED46-6238-CCCDC8430CEC}"/>
                </a:ext>
              </a:extLst>
            </p:cNvPr>
            <p:cNvCxnSpPr>
              <a:cxnSpLocks/>
            </p:cNvCxnSpPr>
            <p:nvPr/>
          </p:nvCxnSpPr>
          <p:spPr>
            <a:xfrm flipV="1">
              <a:off x="2272242" y="3868386"/>
              <a:ext cx="41440" cy="192983"/>
            </a:xfrm>
            <a:prstGeom prst="line">
              <a:avLst/>
            </a:prstGeom>
            <a:ln w="28575">
              <a:solidFill>
                <a:srgbClr val="FFFF00"/>
              </a:solidFill>
            </a:ln>
          </p:spPr>
          <p:style>
            <a:lnRef idx="1">
              <a:schemeClr val="dk1"/>
            </a:lnRef>
            <a:fillRef idx="0">
              <a:schemeClr val="dk1"/>
            </a:fillRef>
            <a:effectRef idx="0">
              <a:schemeClr val="dk1"/>
            </a:effectRef>
            <a:fontRef idx="minor">
              <a:schemeClr val="tx1"/>
            </a:fontRef>
          </p:style>
        </p:cxnSp>
      </p:grpSp>
      <p:grpSp>
        <p:nvGrpSpPr>
          <p:cNvPr id="102" name="Group 101">
            <a:extLst>
              <a:ext uri="{FF2B5EF4-FFF2-40B4-BE49-F238E27FC236}">
                <a16:creationId xmlns:a16="http://schemas.microsoft.com/office/drawing/2014/main" id="{87797528-0839-0555-0193-5166A2434801}"/>
              </a:ext>
            </a:extLst>
          </p:cNvPr>
          <p:cNvGrpSpPr/>
          <p:nvPr/>
        </p:nvGrpSpPr>
        <p:grpSpPr>
          <a:xfrm rot="656030">
            <a:off x="5145982" y="4066848"/>
            <a:ext cx="106172" cy="214061"/>
            <a:chOff x="1940327" y="4187190"/>
            <a:chExt cx="106172" cy="214061"/>
          </a:xfrm>
        </p:grpSpPr>
        <p:sp>
          <p:nvSpPr>
            <p:cNvPr id="103" name="Oval 102">
              <a:extLst>
                <a:ext uri="{FF2B5EF4-FFF2-40B4-BE49-F238E27FC236}">
                  <a16:creationId xmlns:a16="http://schemas.microsoft.com/office/drawing/2014/main" id="{B6F5563A-90CE-7A70-2D60-864D09126610}"/>
                </a:ext>
              </a:extLst>
            </p:cNvPr>
            <p:cNvSpPr/>
            <p:nvPr/>
          </p:nvSpPr>
          <p:spPr>
            <a:xfrm>
              <a:off x="1940327" y="4295079"/>
              <a:ext cx="106172" cy="106172"/>
            </a:xfrm>
            <a:prstGeom prst="ellipse">
              <a:avLst/>
            </a:prstGeom>
            <a:ln>
              <a:solidFill>
                <a:srgbClr val="FF000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104" name="Straight Connector 103">
              <a:extLst>
                <a:ext uri="{FF2B5EF4-FFF2-40B4-BE49-F238E27FC236}">
                  <a16:creationId xmlns:a16="http://schemas.microsoft.com/office/drawing/2014/main" id="{BBF529D0-3C93-BFFC-EC4D-1BAEA85B5BFA}"/>
                </a:ext>
              </a:extLst>
            </p:cNvPr>
            <p:cNvCxnSpPr>
              <a:cxnSpLocks/>
            </p:cNvCxnSpPr>
            <p:nvPr/>
          </p:nvCxnSpPr>
          <p:spPr>
            <a:xfrm flipV="1">
              <a:off x="1993412" y="4187190"/>
              <a:ext cx="0" cy="198616"/>
            </a:xfrm>
            <a:prstGeom prst="line">
              <a:avLst/>
            </a:prstGeom>
            <a:ln w="28575">
              <a:solidFill>
                <a:srgbClr val="FF0000"/>
              </a:solidFill>
            </a:ln>
          </p:spPr>
          <p:style>
            <a:lnRef idx="1">
              <a:schemeClr val="dk1"/>
            </a:lnRef>
            <a:fillRef idx="0">
              <a:schemeClr val="dk1"/>
            </a:fillRef>
            <a:effectRef idx="0">
              <a:schemeClr val="dk1"/>
            </a:effectRef>
            <a:fontRef idx="minor">
              <a:schemeClr val="tx1"/>
            </a:fontRef>
          </p:style>
        </p:cxnSp>
      </p:grpSp>
      <p:grpSp>
        <p:nvGrpSpPr>
          <p:cNvPr id="105" name="Group 104">
            <a:extLst>
              <a:ext uri="{FF2B5EF4-FFF2-40B4-BE49-F238E27FC236}">
                <a16:creationId xmlns:a16="http://schemas.microsoft.com/office/drawing/2014/main" id="{571ABA62-7ACE-F442-B5E7-83C4626BD281}"/>
              </a:ext>
            </a:extLst>
          </p:cNvPr>
          <p:cNvGrpSpPr/>
          <p:nvPr/>
        </p:nvGrpSpPr>
        <p:grpSpPr>
          <a:xfrm rot="697102">
            <a:off x="5643721" y="3871455"/>
            <a:ext cx="106172" cy="224332"/>
            <a:chOff x="2381311" y="3903511"/>
            <a:chExt cx="106172" cy="224332"/>
          </a:xfrm>
        </p:grpSpPr>
        <p:sp>
          <p:nvSpPr>
            <p:cNvPr id="106" name="Oval 105">
              <a:extLst>
                <a:ext uri="{FF2B5EF4-FFF2-40B4-BE49-F238E27FC236}">
                  <a16:creationId xmlns:a16="http://schemas.microsoft.com/office/drawing/2014/main" id="{17678C92-E0FE-1C3C-BB76-CFF4F7A6108C}"/>
                </a:ext>
              </a:extLst>
            </p:cNvPr>
            <p:cNvSpPr/>
            <p:nvPr/>
          </p:nvSpPr>
          <p:spPr>
            <a:xfrm>
              <a:off x="2381311" y="4021671"/>
              <a:ext cx="106172" cy="106172"/>
            </a:xfrm>
            <a:prstGeom prst="ellipse">
              <a:avLst/>
            </a:prstGeom>
            <a:ln>
              <a:solidFill>
                <a:srgbClr val="0070C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107" name="Straight Connector 106">
              <a:extLst>
                <a:ext uri="{FF2B5EF4-FFF2-40B4-BE49-F238E27FC236}">
                  <a16:creationId xmlns:a16="http://schemas.microsoft.com/office/drawing/2014/main" id="{63B7E09D-1742-C4AA-602A-EA982C7D2189}"/>
                </a:ext>
              </a:extLst>
            </p:cNvPr>
            <p:cNvCxnSpPr>
              <a:cxnSpLocks/>
            </p:cNvCxnSpPr>
            <p:nvPr/>
          </p:nvCxnSpPr>
          <p:spPr>
            <a:xfrm flipV="1">
              <a:off x="2425324" y="3903511"/>
              <a:ext cx="58559" cy="193095"/>
            </a:xfrm>
            <a:prstGeom prst="line">
              <a:avLst/>
            </a:prstGeom>
            <a:ln w="28575">
              <a:solidFill>
                <a:srgbClr val="0070C0"/>
              </a:solidFill>
            </a:ln>
          </p:spPr>
          <p:style>
            <a:lnRef idx="1">
              <a:schemeClr val="dk1"/>
            </a:lnRef>
            <a:fillRef idx="0">
              <a:schemeClr val="dk1"/>
            </a:fillRef>
            <a:effectRef idx="0">
              <a:schemeClr val="dk1"/>
            </a:effectRef>
            <a:fontRef idx="minor">
              <a:schemeClr val="tx1"/>
            </a:fontRef>
          </p:style>
        </p:cxnSp>
      </p:grpSp>
      <p:sp>
        <p:nvSpPr>
          <p:cNvPr id="108" name="Arrow: Right 107">
            <a:extLst>
              <a:ext uri="{FF2B5EF4-FFF2-40B4-BE49-F238E27FC236}">
                <a16:creationId xmlns:a16="http://schemas.microsoft.com/office/drawing/2014/main" id="{10ADFD8A-8886-86B8-385D-64ABB093F932}"/>
              </a:ext>
            </a:extLst>
          </p:cNvPr>
          <p:cNvSpPr/>
          <p:nvPr/>
        </p:nvSpPr>
        <p:spPr>
          <a:xfrm>
            <a:off x="2962601" y="3694285"/>
            <a:ext cx="1153510" cy="29192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72317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D5BC4F-459F-1D78-4B2D-A7612423B5F9}"/>
              </a:ext>
            </a:extLst>
          </p:cNvPr>
          <p:cNvSpPr>
            <a:spLocks noGrp="1"/>
          </p:cNvSpPr>
          <p:nvPr>
            <p:ph type="title"/>
          </p:nvPr>
        </p:nvSpPr>
        <p:spPr/>
        <p:txBody>
          <a:bodyPr/>
          <a:lstStyle/>
          <a:p>
            <a:r>
              <a:rPr lang="en-US" dirty="0"/>
              <a:t>Particle Filter Resample</a:t>
            </a:r>
          </a:p>
        </p:txBody>
      </p:sp>
      <p:sp>
        <p:nvSpPr>
          <p:cNvPr id="4" name="Content Placeholder 3">
            <a:extLst>
              <a:ext uri="{FF2B5EF4-FFF2-40B4-BE49-F238E27FC236}">
                <a16:creationId xmlns:a16="http://schemas.microsoft.com/office/drawing/2014/main" id="{74DF6C50-DDFE-95AD-8B8E-6B6244C38EC4}"/>
              </a:ext>
            </a:extLst>
          </p:cNvPr>
          <p:cNvSpPr>
            <a:spLocks noGrp="1"/>
          </p:cNvSpPr>
          <p:nvPr>
            <p:ph idx="1"/>
          </p:nvPr>
        </p:nvSpPr>
        <p:spPr/>
        <p:txBody>
          <a:bodyPr/>
          <a:lstStyle/>
          <a:p>
            <a:r>
              <a:rPr lang="en-US" dirty="0"/>
              <a:t>Now say the particles get really spread out, and you have mostly blue particles and one red particle. This is when the particles have been degenerated and need to be resampled</a:t>
            </a:r>
          </a:p>
        </p:txBody>
      </p:sp>
      <p:sp>
        <p:nvSpPr>
          <p:cNvPr id="7" name="TextBox 6">
            <a:extLst>
              <a:ext uri="{FF2B5EF4-FFF2-40B4-BE49-F238E27FC236}">
                <a16:creationId xmlns:a16="http://schemas.microsoft.com/office/drawing/2014/main" id="{00017CCA-E3AF-4D68-63CC-F7DC12C95D1C}"/>
              </a:ext>
            </a:extLst>
          </p:cNvPr>
          <p:cNvSpPr txBox="1"/>
          <p:nvPr/>
        </p:nvSpPr>
        <p:spPr>
          <a:xfrm>
            <a:off x="2111007" y="5651551"/>
            <a:ext cx="3304890" cy="369332"/>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Figure 5. Resample Step</a:t>
            </a:r>
          </a:p>
        </p:txBody>
      </p:sp>
      <p:sp>
        <p:nvSpPr>
          <p:cNvPr id="10" name="Slide Number Placeholder 9">
            <a:extLst>
              <a:ext uri="{FF2B5EF4-FFF2-40B4-BE49-F238E27FC236}">
                <a16:creationId xmlns:a16="http://schemas.microsoft.com/office/drawing/2014/main" id="{38E7B238-052D-DF81-9091-6CE9607C8180}"/>
              </a:ext>
            </a:extLst>
          </p:cNvPr>
          <p:cNvSpPr>
            <a:spLocks noGrp="1"/>
          </p:cNvSpPr>
          <p:nvPr>
            <p:ph type="sldNum" sz="quarter" idx="12"/>
          </p:nvPr>
        </p:nvSpPr>
        <p:spPr/>
        <p:txBody>
          <a:bodyPr/>
          <a:lstStyle/>
          <a:p>
            <a:fld id="{A5B0E68A-EF8A-4067-9443-8A1DE2B4C7C4}" type="slidenum">
              <a:rPr lang="en-US" smtClean="0"/>
              <a:t>9</a:t>
            </a:fld>
            <a:endParaRPr lang="en-US"/>
          </a:p>
        </p:txBody>
      </p: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8C5DBF19-C215-92F1-FB8F-5F73D869C3C5}"/>
                  </a:ext>
                </a:extLst>
              </p:cNvPr>
              <p:cNvSpPr txBox="1"/>
              <p:nvPr/>
            </p:nvSpPr>
            <p:spPr>
              <a:xfrm>
                <a:off x="6380901" y="2635567"/>
                <a:ext cx="5422214" cy="2762488"/>
              </a:xfrm>
              <a:prstGeom prst="rect">
                <a:avLst/>
              </a:prstGeom>
              <a:noFill/>
            </p:spPr>
            <p:txBody>
              <a:bodyPr wrap="square" rtlCol="0">
                <a:spAutoFit/>
              </a:bodyPr>
              <a:lstStyle/>
              <a:p>
                <a:r>
                  <a:rPr lang="en-US" dirty="0"/>
                  <a:t>To resample, the highest weighted particles are drawn, and based on that the lowest weighted particles are replaced using these higher weighted particles. The weights are then reset to being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𝑁</m:t>
                            </m:r>
                          </m:e>
                          <m:sub>
                            <m:r>
                              <a:rPr lang="en-US" b="0" i="1" smtClean="0">
                                <a:latin typeface="Cambria Math" panose="02040503050406030204" pitchFamily="18" charset="0"/>
                              </a:rPr>
                              <m:t>𝑝</m:t>
                            </m:r>
                          </m:sub>
                        </m:sSub>
                      </m:den>
                    </m:f>
                  </m:oMath>
                </a14:m>
                <a:r>
                  <a:rPr lang="en-US" dirty="0"/>
                  <a:t>.</a:t>
                </a:r>
              </a:p>
              <a:p>
                <a:endParaRPr lang="en-US" dirty="0">
                  <a:solidFill>
                    <a:srgbClr val="002060"/>
                  </a:solidFill>
                </a:endParaRPr>
              </a:p>
              <a:p>
                <a:r>
                  <a:rPr lang="en-US" dirty="0">
                    <a:solidFill>
                      <a:srgbClr val="FF0000"/>
                    </a:solidFill>
                  </a:rPr>
                  <a:t>This gives you more particles affecting your estimate!</a:t>
                </a:r>
              </a:p>
              <a:p>
                <a:endParaRPr lang="en-US" dirty="0"/>
              </a:p>
              <a:p>
                <a:endParaRPr lang="en-US" dirty="0"/>
              </a:p>
              <a:p>
                <a:endParaRPr lang="en-US" dirty="0"/>
              </a:p>
            </p:txBody>
          </p:sp>
        </mc:Choice>
        <mc:Fallback xmlns="">
          <p:sp>
            <p:nvSpPr>
              <p:cNvPr id="33" name="TextBox 32">
                <a:extLst>
                  <a:ext uri="{FF2B5EF4-FFF2-40B4-BE49-F238E27FC236}">
                    <a16:creationId xmlns:a16="http://schemas.microsoft.com/office/drawing/2014/main" id="{8C5DBF19-C215-92F1-FB8F-5F73D869C3C5}"/>
                  </a:ext>
                </a:extLst>
              </p:cNvPr>
              <p:cNvSpPr txBox="1">
                <a:spLocks noRot="1" noChangeAspect="1" noMove="1" noResize="1" noEditPoints="1" noAdjustHandles="1" noChangeArrowheads="1" noChangeShapeType="1" noTextEdit="1"/>
              </p:cNvSpPr>
              <p:nvPr/>
            </p:nvSpPr>
            <p:spPr>
              <a:xfrm>
                <a:off x="6380901" y="2635567"/>
                <a:ext cx="5422214" cy="2762488"/>
              </a:xfrm>
              <a:prstGeom prst="rect">
                <a:avLst/>
              </a:prstGeom>
              <a:blipFill>
                <a:blip r:embed="rId2"/>
                <a:stretch>
                  <a:fillRect l="-1012" t="-1101"/>
                </a:stretch>
              </a:blipFill>
            </p:spPr>
            <p:txBody>
              <a:bodyPr/>
              <a:lstStyle/>
              <a:p>
                <a:r>
                  <a:rPr lang="en-US">
                    <a:noFill/>
                  </a:rPr>
                  <a:t> </a:t>
                </a:r>
              </a:p>
            </p:txBody>
          </p:sp>
        </mc:Fallback>
      </mc:AlternateContent>
      <p:grpSp>
        <p:nvGrpSpPr>
          <p:cNvPr id="2" name="Group 1">
            <a:extLst>
              <a:ext uri="{FF2B5EF4-FFF2-40B4-BE49-F238E27FC236}">
                <a16:creationId xmlns:a16="http://schemas.microsoft.com/office/drawing/2014/main" id="{381556DF-3F9F-78D5-887C-9C9E79048EF1}"/>
              </a:ext>
            </a:extLst>
          </p:cNvPr>
          <p:cNvGrpSpPr/>
          <p:nvPr/>
        </p:nvGrpSpPr>
        <p:grpSpPr>
          <a:xfrm rot="890694">
            <a:off x="1484457" y="3731539"/>
            <a:ext cx="403454" cy="656869"/>
            <a:chOff x="1845120" y="3439737"/>
            <a:chExt cx="403454" cy="656869"/>
          </a:xfrm>
        </p:grpSpPr>
        <p:cxnSp>
          <p:nvCxnSpPr>
            <p:cNvPr id="14" name="Straight Connector 13">
              <a:extLst>
                <a:ext uri="{FF2B5EF4-FFF2-40B4-BE49-F238E27FC236}">
                  <a16:creationId xmlns:a16="http://schemas.microsoft.com/office/drawing/2014/main" id="{A7D4EBAE-9457-A044-9396-54B0611A1276}"/>
                </a:ext>
              </a:extLst>
            </p:cNvPr>
            <p:cNvCxnSpPr>
              <a:cxnSpLocks/>
            </p:cNvCxnSpPr>
            <p:nvPr/>
          </p:nvCxnSpPr>
          <p:spPr>
            <a:xfrm flipV="1">
              <a:off x="2039578" y="3439737"/>
              <a:ext cx="6807" cy="451716"/>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9" name="Oval 48">
              <a:extLst>
                <a:ext uri="{FF2B5EF4-FFF2-40B4-BE49-F238E27FC236}">
                  <a16:creationId xmlns:a16="http://schemas.microsoft.com/office/drawing/2014/main" id="{410839D9-63FA-5321-553D-7CFC54D3D943}"/>
                </a:ext>
              </a:extLst>
            </p:cNvPr>
            <p:cNvSpPr/>
            <p:nvPr/>
          </p:nvSpPr>
          <p:spPr>
            <a:xfrm>
              <a:off x="1845120" y="3693152"/>
              <a:ext cx="403454" cy="40345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a:extLst>
              <a:ext uri="{FF2B5EF4-FFF2-40B4-BE49-F238E27FC236}">
                <a16:creationId xmlns:a16="http://schemas.microsoft.com/office/drawing/2014/main" id="{946EE942-4172-FC0F-59F9-4B569447E0B7}"/>
              </a:ext>
            </a:extLst>
          </p:cNvPr>
          <p:cNvGrpSpPr/>
          <p:nvPr/>
        </p:nvGrpSpPr>
        <p:grpSpPr>
          <a:xfrm rot="382628">
            <a:off x="1085539" y="3502095"/>
            <a:ext cx="106172" cy="257317"/>
            <a:chOff x="1424934" y="3517334"/>
            <a:chExt cx="106172" cy="257317"/>
          </a:xfrm>
        </p:grpSpPr>
        <p:sp>
          <p:nvSpPr>
            <p:cNvPr id="51" name="Oval 50">
              <a:extLst>
                <a:ext uri="{FF2B5EF4-FFF2-40B4-BE49-F238E27FC236}">
                  <a16:creationId xmlns:a16="http://schemas.microsoft.com/office/drawing/2014/main" id="{0D6F5F61-E13E-03B3-1039-70B226BD6D9A}"/>
                </a:ext>
              </a:extLst>
            </p:cNvPr>
            <p:cNvSpPr/>
            <p:nvPr/>
          </p:nvSpPr>
          <p:spPr>
            <a:xfrm>
              <a:off x="1424934" y="3668479"/>
              <a:ext cx="106172" cy="106172"/>
            </a:xfrm>
            <a:prstGeom prst="ellipse">
              <a:avLst/>
            </a:prstGeom>
            <a:ln>
              <a:solidFill>
                <a:srgbClr val="00206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52" name="Straight Connector 51">
              <a:extLst>
                <a:ext uri="{FF2B5EF4-FFF2-40B4-BE49-F238E27FC236}">
                  <a16:creationId xmlns:a16="http://schemas.microsoft.com/office/drawing/2014/main" id="{6AEC9793-A783-562B-87EA-8225FE4BE082}"/>
                </a:ext>
              </a:extLst>
            </p:cNvPr>
            <p:cNvCxnSpPr>
              <a:cxnSpLocks/>
            </p:cNvCxnSpPr>
            <p:nvPr/>
          </p:nvCxnSpPr>
          <p:spPr>
            <a:xfrm flipH="1" flipV="1">
              <a:off x="1474470" y="3517334"/>
              <a:ext cx="3550" cy="228742"/>
            </a:xfrm>
            <a:prstGeom prst="line">
              <a:avLst/>
            </a:prstGeom>
            <a:ln w="28575">
              <a:solidFill>
                <a:srgbClr val="002060"/>
              </a:solidFill>
            </a:ln>
          </p:spPr>
          <p:style>
            <a:lnRef idx="1">
              <a:schemeClr val="dk1"/>
            </a:lnRef>
            <a:fillRef idx="0">
              <a:schemeClr val="dk1"/>
            </a:fillRef>
            <a:effectRef idx="0">
              <a:schemeClr val="dk1"/>
            </a:effectRef>
            <a:fontRef idx="minor">
              <a:schemeClr val="tx1"/>
            </a:fontRef>
          </p:style>
        </p:cxnSp>
      </p:grpSp>
      <p:grpSp>
        <p:nvGrpSpPr>
          <p:cNvPr id="53" name="Group 52">
            <a:extLst>
              <a:ext uri="{FF2B5EF4-FFF2-40B4-BE49-F238E27FC236}">
                <a16:creationId xmlns:a16="http://schemas.microsoft.com/office/drawing/2014/main" id="{C623F97C-DE4A-A4AD-60AE-0073F7ADB33E}"/>
              </a:ext>
            </a:extLst>
          </p:cNvPr>
          <p:cNvGrpSpPr/>
          <p:nvPr/>
        </p:nvGrpSpPr>
        <p:grpSpPr>
          <a:xfrm rot="668596">
            <a:off x="1224683" y="3623917"/>
            <a:ext cx="138492" cy="198798"/>
            <a:chOff x="1664976" y="3519336"/>
            <a:chExt cx="138492" cy="198798"/>
          </a:xfrm>
        </p:grpSpPr>
        <p:sp>
          <p:nvSpPr>
            <p:cNvPr id="54" name="Oval 53">
              <a:extLst>
                <a:ext uri="{FF2B5EF4-FFF2-40B4-BE49-F238E27FC236}">
                  <a16:creationId xmlns:a16="http://schemas.microsoft.com/office/drawing/2014/main" id="{B3A0568B-5DB4-90FC-E680-BB2C09238B06}"/>
                </a:ext>
              </a:extLst>
            </p:cNvPr>
            <p:cNvSpPr/>
            <p:nvPr/>
          </p:nvSpPr>
          <p:spPr>
            <a:xfrm>
              <a:off x="1697296" y="3611962"/>
              <a:ext cx="106172" cy="106172"/>
            </a:xfrm>
            <a:prstGeom prst="ellipse">
              <a:avLst/>
            </a:prstGeom>
            <a:ln>
              <a:solidFill>
                <a:srgbClr val="00206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55" name="Straight Connector 54">
              <a:extLst>
                <a:ext uri="{FF2B5EF4-FFF2-40B4-BE49-F238E27FC236}">
                  <a16:creationId xmlns:a16="http://schemas.microsoft.com/office/drawing/2014/main" id="{F1ADF4C7-EB00-E750-89D4-26FE5C3D3E6C}"/>
                </a:ext>
              </a:extLst>
            </p:cNvPr>
            <p:cNvCxnSpPr>
              <a:cxnSpLocks/>
            </p:cNvCxnSpPr>
            <p:nvPr/>
          </p:nvCxnSpPr>
          <p:spPr>
            <a:xfrm flipH="1" flipV="1">
              <a:off x="1664976" y="3519336"/>
              <a:ext cx="115110" cy="185251"/>
            </a:xfrm>
            <a:prstGeom prst="line">
              <a:avLst/>
            </a:prstGeom>
            <a:ln w="28575">
              <a:solidFill>
                <a:srgbClr val="002060"/>
              </a:solidFill>
            </a:ln>
          </p:spPr>
          <p:style>
            <a:lnRef idx="1">
              <a:schemeClr val="dk1"/>
            </a:lnRef>
            <a:fillRef idx="0">
              <a:schemeClr val="dk1"/>
            </a:fillRef>
            <a:effectRef idx="0">
              <a:schemeClr val="dk1"/>
            </a:effectRef>
            <a:fontRef idx="minor">
              <a:schemeClr val="tx1"/>
            </a:fontRef>
          </p:style>
        </p:cxnSp>
      </p:grpSp>
      <p:grpSp>
        <p:nvGrpSpPr>
          <p:cNvPr id="56" name="Group 55">
            <a:extLst>
              <a:ext uri="{FF2B5EF4-FFF2-40B4-BE49-F238E27FC236}">
                <a16:creationId xmlns:a16="http://schemas.microsoft.com/office/drawing/2014/main" id="{811218B4-51AF-31F5-5E70-120A544E44BC}"/>
              </a:ext>
            </a:extLst>
          </p:cNvPr>
          <p:cNvGrpSpPr/>
          <p:nvPr/>
        </p:nvGrpSpPr>
        <p:grpSpPr>
          <a:xfrm rot="963892">
            <a:off x="1645148" y="3316279"/>
            <a:ext cx="116876" cy="211172"/>
            <a:chOff x="1915177" y="3192780"/>
            <a:chExt cx="116876" cy="211172"/>
          </a:xfrm>
        </p:grpSpPr>
        <p:sp>
          <p:nvSpPr>
            <p:cNvPr id="57" name="Oval 56">
              <a:extLst>
                <a:ext uri="{FF2B5EF4-FFF2-40B4-BE49-F238E27FC236}">
                  <a16:creationId xmlns:a16="http://schemas.microsoft.com/office/drawing/2014/main" id="{247E7DB0-302D-129C-1215-34A7D1E3B3C3}"/>
                </a:ext>
              </a:extLst>
            </p:cNvPr>
            <p:cNvSpPr/>
            <p:nvPr/>
          </p:nvSpPr>
          <p:spPr>
            <a:xfrm>
              <a:off x="1915177" y="3297780"/>
              <a:ext cx="106172" cy="106172"/>
            </a:xfrm>
            <a:prstGeom prst="ellipse">
              <a:avLst/>
            </a:prstGeom>
            <a:ln>
              <a:solidFill>
                <a:srgbClr val="00206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58" name="Straight Connector 57">
              <a:extLst>
                <a:ext uri="{FF2B5EF4-FFF2-40B4-BE49-F238E27FC236}">
                  <a16:creationId xmlns:a16="http://schemas.microsoft.com/office/drawing/2014/main" id="{C6234865-11A6-18B1-6F48-98C06825382A}"/>
                </a:ext>
              </a:extLst>
            </p:cNvPr>
            <p:cNvCxnSpPr>
              <a:cxnSpLocks/>
            </p:cNvCxnSpPr>
            <p:nvPr/>
          </p:nvCxnSpPr>
          <p:spPr>
            <a:xfrm flipV="1">
              <a:off x="1954772" y="3192780"/>
              <a:ext cx="77281" cy="176148"/>
            </a:xfrm>
            <a:prstGeom prst="line">
              <a:avLst/>
            </a:prstGeom>
            <a:ln w="28575">
              <a:solidFill>
                <a:srgbClr val="002060"/>
              </a:solidFill>
            </a:ln>
          </p:spPr>
          <p:style>
            <a:lnRef idx="1">
              <a:schemeClr val="dk1"/>
            </a:lnRef>
            <a:fillRef idx="0">
              <a:schemeClr val="dk1"/>
            </a:fillRef>
            <a:effectRef idx="0">
              <a:schemeClr val="dk1"/>
            </a:effectRef>
            <a:fontRef idx="minor">
              <a:schemeClr val="tx1"/>
            </a:fontRef>
          </p:style>
        </p:cxnSp>
      </p:grpSp>
      <p:grpSp>
        <p:nvGrpSpPr>
          <p:cNvPr id="59" name="Group 58">
            <a:extLst>
              <a:ext uri="{FF2B5EF4-FFF2-40B4-BE49-F238E27FC236}">
                <a16:creationId xmlns:a16="http://schemas.microsoft.com/office/drawing/2014/main" id="{60C22CFC-11BE-F48C-E406-9AB065ACD5F6}"/>
              </a:ext>
            </a:extLst>
          </p:cNvPr>
          <p:cNvGrpSpPr/>
          <p:nvPr/>
        </p:nvGrpSpPr>
        <p:grpSpPr>
          <a:xfrm rot="961585">
            <a:off x="1918328" y="3670889"/>
            <a:ext cx="106172" cy="212159"/>
            <a:chOff x="2275139" y="3333750"/>
            <a:chExt cx="106172" cy="212159"/>
          </a:xfrm>
        </p:grpSpPr>
        <p:sp>
          <p:nvSpPr>
            <p:cNvPr id="91" name="Oval 90">
              <a:extLst>
                <a:ext uri="{FF2B5EF4-FFF2-40B4-BE49-F238E27FC236}">
                  <a16:creationId xmlns:a16="http://schemas.microsoft.com/office/drawing/2014/main" id="{F1886911-1C2E-9E29-3B49-32B581E6A825}"/>
                </a:ext>
              </a:extLst>
            </p:cNvPr>
            <p:cNvSpPr/>
            <p:nvPr/>
          </p:nvSpPr>
          <p:spPr>
            <a:xfrm>
              <a:off x="2275139" y="3439737"/>
              <a:ext cx="106172" cy="106172"/>
            </a:xfrm>
            <a:prstGeom prst="ellipse">
              <a:avLst/>
            </a:prstGeom>
            <a:ln>
              <a:solidFill>
                <a:srgbClr val="00206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92" name="Straight Connector 91">
              <a:extLst>
                <a:ext uri="{FF2B5EF4-FFF2-40B4-BE49-F238E27FC236}">
                  <a16:creationId xmlns:a16="http://schemas.microsoft.com/office/drawing/2014/main" id="{96A1035D-C0EC-9833-B0B1-74CE5E71549A}"/>
                </a:ext>
              </a:extLst>
            </p:cNvPr>
            <p:cNvCxnSpPr>
              <a:cxnSpLocks/>
            </p:cNvCxnSpPr>
            <p:nvPr/>
          </p:nvCxnSpPr>
          <p:spPr>
            <a:xfrm flipH="1" flipV="1">
              <a:off x="2328225" y="3333750"/>
              <a:ext cx="1775" cy="195294"/>
            </a:xfrm>
            <a:prstGeom prst="line">
              <a:avLst/>
            </a:prstGeom>
            <a:ln w="28575">
              <a:solidFill>
                <a:srgbClr val="002060"/>
              </a:solidFill>
            </a:ln>
          </p:spPr>
          <p:style>
            <a:lnRef idx="1">
              <a:schemeClr val="dk1"/>
            </a:lnRef>
            <a:fillRef idx="0">
              <a:schemeClr val="dk1"/>
            </a:fillRef>
            <a:effectRef idx="0">
              <a:schemeClr val="dk1"/>
            </a:effectRef>
            <a:fontRef idx="minor">
              <a:schemeClr val="tx1"/>
            </a:fontRef>
          </p:style>
        </p:cxnSp>
      </p:grpSp>
      <p:grpSp>
        <p:nvGrpSpPr>
          <p:cNvPr id="93" name="Group 92">
            <a:extLst>
              <a:ext uri="{FF2B5EF4-FFF2-40B4-BE49-F238E27FC236}">
                <a16:creationId xmlns:a16="http://schemas.microsoft.com/office/drawing/2014/main" id="{BFFCA0E2-A8AC-5616-3A91-C60223E24D9B}"/>
              </a:ext>
            </a:extLst>
          </p:cNvPr>
          <p:cNvGrpSpPr/>
          <p:nvPr/>
        </p:nvGrpSpPr>
        <p:grpSpPr>
          <a:xfrm rot="587930">
            <a:off x="2230948" y="4143757"/>
            <a:ext cx="140979" cy="164785"/>
            <a:chOff x="1799696" y="3850472"/>
            <a:chExt cx="140979" cy="164785"/>
          </a:xfrm>
        </p:grpSpPr>
        <p:sp>
          <p:nvSpPr>
            <p:cNvPr id="94" name="Oval 93">
              <a:extLst>
                <a:ext uri="{FF2B5EF4-FFF2-40B4-BE49-F238E27FC236}">
                  <a16:creationId xmlns:a16="http://schemas.microsoft.com/office/drawing/2014/main" id="{BE2CF9E0-F15E-D99E-52EE-5C6F80403AA5}"/>
                </a:ext>
              </a:extLst>
            </p:cNvPr>
            <p:cNvSpPr/>
            <p:nvPr/>
          </p:nvSpPr>
          <p:spPr>
            <a:xfrm>
              <a:off x="1799696" y="3909085"/>
              <a:ext cx="106172" cy="106172"/>
            </a:xfrm>
            <a:prstGeom prst="ellipse">
              <a:avLst/>
            </a:prstGeom>
            <a:ln>
              <a:solidFill>
                <a:srgbClr val="00206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95" name="Straight Connector 94">
              <a:extLst>
                <a:ext uri="{FF2B5EF4-FFF2-40B4-BE49-F238E27FC236}">
                  <a16:creationId xmlns:a16="http://schemas.microsoft.com/office/drawing/2014/main" id="{DFB0A1BB-82D7-C374-C4B9-4B056EE63D1C}"/>
                </a:ext>
              </a:extLst>
            </p:cNvPr>
            <p:cNvCxnSpPr>
              <a:cxnSpLocks/>
            </p:cNvCxnSpPr>
            <p:nvPr/>
          </p:nvCxnSpPr>
          <p:spPr>
            <a:xfrm flipV="1">
              <a:off x="1825194" y="3850472"/>
              <a:ext cx="115481" cy="137337"/>
            </a:xfrm>
            <a:prstGeom prst="line">
              <a:avLst/>
            </a:prstGeom>
            <a:ln w="28575">
              <a:solidFill>
                <a:srgbClr val="002060"/>
              </a:solidFill>
            </a:ln>
          </p:spPr>
          <p:style>
            <a:lnRef idx="1">
              <a:schemeClr val="dk1"/>
            </a:lnRef>
            <a:fillRef idx="0">
              <a:schemeClr val="dk1"/>
            </a:fillRef>
            <a:effectRef idx="0">
              <a:schemeClr val="dk1"/>
            </a:effectRef>
            <a:fontRef idx="minor">
              <a:schemeClr val="tx1"/>
            </a:fontRef>
          </p:style>
        </p:cxnSp>
      </p:grpSp>
      <p:grpSp>
        <p:nvGrpSpPr>
          <p:cNvPr id="96" name="Group 95">
            <a:extLst>
              <a:ext uri="{FF2B5EF4-FFF2-40B4-BE49-F238E27FC236}">
                <a16:creationId xmlns:a16="http://schemas.microsoft.com/office/drawing/2014/main" id="{008A660E-C65B-261F-52D4-197CC564F5E3}"/>
              </a:ext>
            </a:extLst>
          </p:cNvPr>
          <p:cNvGrpSpPr/>
          <p:nvPr/>
        </p:nvGrpSpPr>
        <p:grpSpPr>
          <a:xfrm rot="511547">
            <a:off x="650848" y="4116310"/>
            <a:ext cx="106172" cy="186625"/>
            <a:chOff x="2072787" y="3732517"/>
            <a:chExt cx="106172" cy="186625"/>
          </a:xfrm>
        </p:grpSpPr>
        <p:sp>
          <p:nvSpPr>
            <p:cNvPr id="97" name="Oval 96">
              <a:extLst>
                <a:ext uri="{FF2B5EF4-FFF2-40B4-BE49-F238E27FC236}">
                  <a16:creationId xmlns:a16="http://schemas.microsoft.com/office/drawing/2014/main" id="{280E539D-7B63-C068-2020-C0CD7BD7BCB3}"/>
                </a:ext>
              </a:extLst>
            </p:cNvPr>
            <p:cNvSpPr/>
            <p:nvPr/>
          </p:nvSpPr>
          <p:spPr>
            <a:xfrm>
              <a:off x="2072787" y="3812970"/>
              <a:ext cx="106172" cy="106172"/>
            </a:xfrm>
            <a:prstGeom prst="ellipse">
              <a:avLst/>
            </a:prstGeom>
            <a:ln>
              <a:solidFill>
                <a:srgbClr val="00206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98" name="Straight Connector 97">
              <a:extLst>
                <a:ext uri="{FF2B5EF4-FFF2-40B4-BE49-F238E27FC236}">
                  <a16:creationId xmlns:a16="http://schemas.microsoft.com/office/drawing/2014/main" id="{7DE31F15-F503-99CD-ECA0-FF008B4D1A21}"/>
                </a:ext>
              </a:extLst>
            </p:cNvPr>
            <p:cNvCxnSpPr>
              <a:cxnSpLocks/>
            </p:cNvCxnSpPr>
            <p:nvPr/>
          </p:nvCxnSpPr>
          <p:spPr>
            <a:xfrm flipH="1" flipV="1">
              <a:off x="2085162" y="3732517"/>
              <a:ext cx="42723" cy="158936"/>
            </a:xfrm>
            <a:prstGeom prst="line">
              <a:avLst/>
            </a:prstGeom>
            <a:ln w="28575">
              <a:solidFill>
                <a:srgbClr val="002060"/>
              </a:solidFill>
            </a:ln>
          </p:spPr>
          <p:style>
            <a:lnRef idx="1">
              <a:schemeClr val="dk1"/>
            </a:lnRef>
            <a:fillRef idx="0">
              <a:schemeClr val="dk1"/>
            </a:fillRef>
            <a:effectRef idx="0">
              <a:schemeClr val="dk1"/>
            </a:effectRef>
            <a:fontRef idx="minor">
              <a:schemeClr val="tx1"/>
            </a:fontRef>
          </p:style>
        </p:cxnSp>
      </p:grpSp>
      <p:grpSp>
        <p:nvGrpSpPr>
          <p:cNvPr id="99" name="Group 98">
            <a:extLst>
              <a:ext uri="{FF2B5EF4-FFF2-40B4-BE49-F238E27FC236}">
                <a16:creationId xmlns:a16="http://schemas.microsoft.com/office/drawing/2014/main" id="{5AB6C36C-0B0D-1ECD-28CB-C6EC7056CA0D}"/>
              </a:ext>
            </a:extLst>
          </p:cNvPr>
          <p:cNvGrpSpPr/>
          <p:nvPr/>
        </p:nvGrpSpPr>
        <p:grpSpPr>
          <a:xfrm rot="21433550">
            <a:off x="2279509" y="3193929"/>
            <a:ext cx="106172" cy="203156"/>
            <a:chOff x="2225187" y="3868386"/>
            <a:chExt cx="106172" cy="203156"/>
          </a:xfrm>
        </p:grpSpPr>
        <p:sp>
          <p:nvSpPr>
            <p:cNvPr id="100" name="Oval 99">
              <a:extLst>
                <a:ext uri="{FF2B5EF4-FFF2-40B4-BE49-F238E27FC236}">
                  <a16:creationId xmlns:a16="http://schemas.microsoft.com/office/drawing/2014/main" id="{7C3AF5AF-0CD9-7490-519E-5F07436D0F9F}"/>
                </a:ext>
              </a:extLst>
            </p:cNvPr>
            <p:cNvSpPr/>
            <p:nvPr/>
          </p:nvSpPr>
          <p:spPr>
            <a:xfrm>
              <a:off x="2225187" y="3965370"/>
              <a:ext cx="106172" cy="106172"/>
            </a:xfrm>
            <a:prstGeom prst="ellipse">
              <a:avLst/>
            </a:prstGeom>
            <a:ln>
              <a:solidFill>
                <a:srgbClr val="00206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101" name="Straight Connector 100">
              <a:extLst>
                <a:ext uri="{FF2B5EF4-FFF2-40B4-BE49-F238E27FC236}">
                  <a16:creationId xmlns:a16="http://schemas.microsoft.com/office/drawing/2014/main" id="{A0D4AF46-9AAC-ED46-6238-CCCDC8430CEC}"/>
                </a:ext>
              </a:extLst>
            </p:cNvPr>
            <p:cNvCxnSpPr>
              <a:cxnSpLocks/>
            </p:cNvCxnSpPr>
            <p:nvPr/>
          </p:nvCxnSpPr>
          <p:spPr>
            <a:xfrm flipV="1">
              <a:off x="2272242" y="3868386"/>
              <a:ext cx="41440" cy="192983"/>
            </a:xfrm>
            <a:prstGeom prst="line">
              <a:avLst/>
            </a:prstGeom>
            <a:ln w="28575">
              <a:solidFill>
                <a:srgbClr val="002060"/>
              </a:solidFill>
            </a:ln>
          </p:spPr>
          <p:style>
            <a:lnRef idx="1">
              <a:schemeClr val="dk1"/>
            </a:lnRef>
            <a:fillRef idx="0">
              <a:schemeClr val="dk1"/>
            </a:fillRef>
            <a:effectRef idx="0">
              <a:schemeClr val="dk1"/>
            </a:effectRef>
            <a:fontRef idx="minor">
              <a:schemeClr val="tx1"/>
            </a:fontRef>
          </p:style>
        </p:cxnSp>
      </p:grpSp>
      <p:grpSp>
        <p:nvGrpSpPr>
          <p:cNvPr id="102" name="Group 101">
            <a:extLst>
              <a:ext uri="{FF2B5EF4-FFF2-40B4-BE49-F238E27FC236}">
                <a16:creationId xmlns:a16="http://schemas.microsoft.com/office/drawing/2014/main" id="{87797528-0839-0555-0193-5166A2434801}"/>
              </a:ext>
            </a:extLst>
          </p:cNvPr>
          <p:cNvGrpSpPr/>
          <p:nvPr/>
        </p:nvGrpSpPr>
        <p:grpSpPr>
          <a:xfrm rot="656030">
            <a:off x="1515689" y="3963449"/>
            <a:ext cx="106172" cy="214061"/>
            <a:chOff x="1940327" y="4187190"/>
            <a:chExt cx="106172" cy="214061"/>
          </a:xfrm>
        </p:grpSpPr>
        <p:sp>
          <p:nvSpPr>
            <p:cNvPr id="103" name="Oval 102">
              <a:extLst>
                <a:ext uri="{FF2B5EF4-FFF2-40B4-BE49-F238E27FC236}">
                  <a16:creationId xmlns:a16="http://schemas.microsoft.com/office/drawing/2014/main" id="{B6F5563A-90CE-7A70-2D60-864D09126610}"/>
                </a:ext>
              </a:extLst>
            </p:cNvPr>
            <p:cNvSpPr/>
            <p:nvPr/>
          </p:nvSpPr>
          <p:spPr>
            <a:xfrm>
              <a:off x="1940327" y="4295079"/>
              <a:ext cx="106172" cy="106172"/>
            </a:xfrm>
            <a:prstGeom prst="ellipse">
              <a:avLst/>
            </a:prstGeom>
            <a:ln>
              <a:solidFill>
                <a:srgbClr val="FF000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104" name="Straight Connector 103">
              <a:extLst>
                <a:ext uri="{FF2B5EF4-FFF2-40B4-BE49-F238E27FC236}">
                  <a16:creationId xmlns:a16="http://schemas.microsoft.com/office/drawing/2014/main" id="{BBF529D0-3C93-BFFC-EC4D-1BAEA85B5BFA}"/>
                </a:ext>
              </a:extLst>
            </p:cNvPr>
            <p:cNvCxnSpPr>
              <a:cxnSpLocks/>
            </p:cNvCxnSpPr>
            <p:nvPr/>
          </p:nvCxnSpPr>
          <p:spPr>
            <a:xfrm flipV="1">
              <a:off x="1993412" y="4187190"/>
              <a:ext cx="0" cy="198616"/>
            </a:xfrm>
            <a:prstGeom prst="line">
              <a:avLst/>
            </a:prstGeom>
            <a:ln w="28575">
              <a:solidFill>
                <a:srgbClr val="FF0000"/>
              </a:solidFill>
            </a:ln>
          </p:spPr>
          <p:style>
            <a:lnRef idx="1">
              <a:schemeClr val="dk1"/>
            </a:lnRef>
            <a:fillRef idx="0">
              <a:schemeClr val="dk1"/>
            </a:fillRef>
            <a:effectRef idx="0">
              <a:schemeClr val="dk1"/>
            </a:effectRef>
            <a:fontRef idx="minor">
              <a:schemeClr val="tx1"/>
            </a:fontRef>
          </p:style>
        </p:cxnSp>
      </p:grpSp>
      <p:grpSp>
        <p:nvGrpSpPr>
          <p:cNvPr id="105" name="Group 104">
            <a:extLst>
              <a:ext uri="{FF2B5EF4-FFF2-40B4-BE49-F238E27FC236}">
                <a16:creationId xmlns:a16="http://schemas.microsoft.com/office/drawing/2014/main" id="{571ABA62-7ACE-F442-B5E7-83C4626BD281}"/>
              </a:ext>
            </a:extLst>
          </p:cNvPr>
          <p:cNvGrpSpPr/>
          <p:nvPr/>
        </p:nvGrpSpPr>
        <p:grpSpPr>
          <a:xfrm rot="697102">
            <a:off x="2520040" y="3566477"/>
            <a:ext cx="106172" cy="224332"/>
            <a:chOff x="2381311" y="3903511"/>
            <a:chExt cx="106172" cy="224332"/>
          </a:xfrm>
        </p:grpSpPr>
        <p:sp>
          <p:nvSpPr>
            <p:cNvPr id="106" name="Oval 105">
              <a:extLst>
                <a:ext uri="{FF2B5EF4-FFF2-40B4-BE49-F238E27FC236}">
                  <a16:creationId xmlns:a16="http://schemas.microsoft.com/office/drawing/2014/main" id="{17678C92-E0FE-1C3C-BB76-CFF4F7A6108C}"/>
                </a:ext>
              </a:extLst>
            </p:cNvPr>
            <p:cNvSpPr/>
            <p:nvPr/>
          </p:nvSpPr>
          <p:spPr>
            <a:xfrm>
              <a:off x="2381311" y="4021671"/>
              <a:ext cx="106172" cy="106172"/>
            </a:xfrm>
            <a:prstGeom prst="ellipse">
              <a:avLst/>
            </a:prstGeom>
            <a:ln>
              <a:solidFill>
                <a:srgbClr val="00206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107" name="Straight Connector 106">
              <a:extLst>
                <a:ext uri="{FF2B5EF4-FFF2-40B4-BE49-F238E27FC236}">
                  <a16:creationId xmlns:a16="http://schemas.microsoft.com/office/drawing/2014/main" id="{63B7E09D-1742-C4AA-602A-EA982C7D2189}"/>
                </a:ext>
              </a:extLst>
            </p:cNvPr>
            <p:cNvCxnSpPr>
              <a:cxnSpLocks/>
            </p:cNvCxnSpPr>
            <p:nvPr/>
          </p:nvCxnSpPr>
          <p:spPr>
            <a:xfrm flipV="1">
              <a:off x="2425324" y="3903511"/>
              <a:ext cx="58559" cy="193095"/>
            </a:xfrm>
            <a:prstGeom prst="line">
              <a:avLst/>
            </a:prstGeom>
            <a:ln w="28575">
              <a:solidFill>
                <a:srgbClr val="002060"/>
              </a:solidFill>
            </a:ln>
          </p:spPr>
          <p:style>
            <a:lnRef idx="1">
              <a:schemeClr val="dk1"/>
            </a:lnRef>
            <a:fillRef idx="0">
              <a:schemeClr val="dk1"/>
            </a:fillRef>
            <a:effectRef idx="0">
              <a:schemeClr val="dk1"/>
            </a:effectRef>
            <a:fontRef idx="minor">
              <a:schemeClr val="tx1"/>
            </a:fontRef>
          </p:style>
        </p:cxnSp>
      </p:grpSp>
      <p:sp>
        <p:nvSpPr>
          <p:cNvPr id="5" name="Oval 4">
            <a:extLst>
              <a:ext uri="{FF2B5EF4-FFF2-40B4-BE49-F238E27FC236}">
                <a16:creationId xmlns:a16="http://schemas.microsoft.com/office/drawing/2014/main" id="{2388C2E1-2D05-5D1C-B083-31A164634C35}"/>
              </a:ext>
            </a:extLst>
          </p:cNvPr>
          <p:cNvSpPr/>
          <p:nvPr/>
        </p:nvSpPr>
        <p:spPr>
          <a:xfrm>
            <a:off x="4722570" y="3940855"/>
            <a:ext cx="403454" cy="40345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B9DBE2A2-15DB-3C77-B32A-469BE4D93969}"/>
              </a:ext>
            </a:extLst>
          </p:cNvPr>
          <p:cNvSpPr/>
          <p:nvPr/>
        </p:nvSpPr>
        <p:spPr>
          <a:xfrm>
            <a:off x="4574746" y="3859665"/>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6AE6DF03-5A6B-2DE1-F815-6BA74D235969}"/>
              </a:ext>
            </a:extLst>
          </p:cNvPr>
          <p:cNvSpPr/>
          <p:nvPr/>
        </p:nvSpPr>
        <p:spPr>
          <a:xfrm>
            <a:off x="4302384" y="3916182"/>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9D821E6A-3D50-0AA1-9CDD-C78AB4C48352}"/>
              </a:ext>
            </a:extLst>
          </p:cNvPr>
          <p:cNvSpPr/>
          <p:nvPr/>
        </p:nvSpPr>
        <p:spPr>
          <a:xfrm>
            <a:off x="4677146" y="4156788"/>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EB770E1F-5EF3-8D9E-5DD0-FF4D8A596C63}"/>
              </a:ext>
            </a:extLst>
          </p:cNvPr>
          <p:cNvSpPr/>
          <p:nvPr/>
        </p:nvSpPr>
        <p:spPr>
          <a:xfrm>
            <a:off x="4950237" y="4060673"/>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CE2FDBB9-1B48-7184-8502-0E10802E5752}"/>
              </a:ext>
            </a:extLst>
          </p:cNvPr>
          <p:cNvSpPr/>
          <p:nvPr/>
        </p:nvSpPr>
        <p:spPr>
          <a:xfrm>
            <a:off x="4792627" y="3545483"/>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2FD5173B-C0A9-28DD-A68F-27DCFBAB2FD5}"/>
              </a:ext>
            </a:extLst>
          </p:cNvPr>
          <p:cNvSpPr/>
          <p:nvPr/>
        </p:nvSpPr>
        <p:spPr>
          <a:xfrm>
            <a:off x="5152589" y="3687440"/>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1982B09A-9D7D-6BBE-EFB5-9944154D950C}"/>
              </a:ext>
            </a:extLst>
          </p:cNvPr>
          <p:cNvSpPr/>
          <p:nvPr/>
        </p:nvSpPr>
        <p:spPr>
          <a:xfrm>
            <a:off x="4817777" y="4542782"/>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A7C09693-1E13-0557-BF21-F619EEA6B1C0}"/>
              </a:ext>
            </a:extLst>
          </p:cNvPr>
          <p:cNvSpPr/>
          <p:nvPr/>
        </p:nvSpPr>
        <p:spPr>
          <a:xfrm>
            <a:off x="5258761" y="4269374"/>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2AF7D08F-1EFD-7C4F-FE60-538035E9AB9D}"/>
              </a:ext>
            </a:extLst>
          </p:cNvPr>
          <p:cNvSpPr/>
          <p:nvPr/>
        </p:nvSpPr>
        <p:spPr>
          <a:xfrm>
            <a:off x="5102637" y="4213073"/>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4B20E8DE-356D-6F30-B965-21D7FC6BFE97}"/>
              </a:ext>
            </a:extLst>
          </p:cNvPr>
          <p:cNvGrpSpPr/>
          <p:nvPr/>
        </p:nvGrpSpPr>
        <p:grpSpPr>
          <a:xfrm>
            <a:off x="4722570" y="3687440"/>
            <a:ext cx="403454" cy="656869"/>
            <a:chOff x="1845120" y="3439737"/>
            <a:chExt cx="403454" cy="656869"/>
          </a:xfrm>
        </p:grpSpPr>
        <p:cxnSp>
          <p:nvCxnSpPr>
            <p:cNvPr id="19" name="Straight Connector 18">
              <a:extLst>
                <a:ext uri="{FF2B5EF4-FFF2-40B4-BE49-F238E27FC236}">
                  <a16:creationId xmlns:a16="http://schemas.microsoft.com/office/drawing/2014/main" id="{6B99F08A-45CA-76F0-3466-5D376A641BA4}"/>
                </a:ext>
              </a:extLst>
            </p:cNvPr>
            <p:cNvCxnSpPr>
              <a:cxnSpLocks/>
            </p:cNvCxnSpPr>
            <p:nvPr/>
          </p:nvCxnSpPr>
          <p:spPr>
            <a:xfrm flipV="1">
              <a:off x="2039578" y="3439737"/>
              <a:ext cx="6807" cy="451716"/>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6F146AF8-449E-97CA-875E-4908F00DB59F}"/>
                </a:ext>
              </a:extLst>
            </p:cNvPr>
            <p:cNvSpPr/>
            <p:nvPr/>
          </p:nvSpPr>
          <p:spPr>
            <a:xfrm>
              <a:off x="1845120" y="3693152"/>
              <a:ext cx="403454" cy="40345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 name="Group 20">
            <a:extLst>
              <a:ext uri="{FF2B5EF4-FFF2-40B4-BE49-F238E27FC236}">
                <a16:creationId xmlns:a16="http://schemas.microsoft.com/office/drawing/2014/main" id="{466967E5-188F-1434-0DB6-E8F3D331C591}"/>
              </a:ext>
            </a:extLst>
          </p:cNvPr>
          <p:cNvGrpSpPr/>
          <p:nvPr/>
        </p:nvGrpSpPr>
        <p:grpSpPr>
          <a:xfrm>
            <a:off x="4302384" y="3765037"/>
            <a:ext cx="106172" cy="257317"/>
            <a:chOff x="1424934" y="3517334"/>
            <a:chExt cx="106172" cy="257317"/>
          </a:xfrm>
        </p:grpSpPr>
        <p:sp>
          <p:nvSpPr>
            <p:cNvPr id="22" name="Oval 21">
              <a:extLst>
                <a:ext uri="{FF2B5EF4-FFF2-40B4-BE49-F238E27FC236}">
                  <a16:creationId xmlns:a16="http://schemas.microsoft.com/office/drawing/2014/main" id="{618A36FB-4955-F1F2-83FD-E05DAE32EA87}"/>
                </a:ext>
              </a:extLst>
            </p:cNvPr>
            <p:cNvSpPr/>
            <p:nvPr/>
          </p:nvSpPr>
          <p:spPr>
            <a:xfrm>
              <a:off x="1424934" y="3668479"/>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B982BAE4-CFDF-09CA-C064-71EF0C0A24B5}"/>
                </a:ext>
              </a:extLst>
            </p:cNvPr>
            <p:cNvCxnSpPr>
              <a:cxnSpLocks/>
            </p:cNvCxnSpPr>
            <p:nvPr/>
          </p:nvCxnSpPr>
          <p:spPr>
            <a:xfrm flipH="1" flipV="1">
              <a:off x="1474470" y="3517334"/>
              <a:ext cx="3550" cy="228742"/>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24" name="Group 23">
            <a:extLst>
              <a:ext uri="{FF2B5EF4-FFF2-40B4-BE49-F238E27FC236}">
                <a16:creationId xmlns:a16="http://schemas.microsoft.com/office/drawing/2014/main" id="{DF12CFAD-E530-283B-C248-CCC2C52924A9}"/>
              </a:ext>
            </a:extLst>
          </p:cNvPr>
          <p:cNvGrpSpPr/>
          <p:nvPr/>
        </p:nvGrpSpPr>
        <p:grpSpPr>
          <a:xfrm>
            <a:off x="4542426" y="3767039"/>
            <a:ext cx="138492" cy="198798"/>
            <a:chOff x="1664976" y="3519336"/>
            <a:chExt cx="138492" cy="198798"/>
          </a:xfrm>
        </p:grpSpPr>
        <p:sp>
          <p:nvSpPr>
            <p:cNvPr id="25" name="Oval 24">
              <a:extLst>
                <a:ext uri="{FF2B5EF4-FFF2-40B4-BE49-F238E27FC236}">
                  <a16:creationId xmlns:a16="http://schemas.microsoft.com/office/drawing/2014/main" id="{7B296626-86CB-3E34-012B-94FAC7C4D401}"/>
                </a:ext>
              </a:extLst>
            </p:cNvPr>
            <p:cNvSpPr/>
            <p:nvPr/>
          </p:nvSpPr>
          <p:spPr>
            <a:xfrm>
              <a:off x="1697296" y="3611962"/>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26" name="Straight Connector 25">
              <a:extLst>
                <a:ext uri="{FF2B5EF4-FFF2-40B4-BE49-F238E27FC236}">
                  <a16:creationId xmlns:a16="http://schemas.microsoft.com/office/drawing/2014/main" id="{7F3FA6D6-D307-9EB9-A450-5C3805A378A7}"/>
                </a:ext>
              </a:extLst>
            </p:cNvPr>
            <p:cNvCxnSpPr>
              <a:cxnSpLocks/>
            </p:cNvCxnSpPr>
            <p:nvPr/>
          </p:nvCxnSpPr>
          <p:spPr>
            <a:xfrm flipH="1" flipV="1">
              <a:off x="1664976" y="3519336"/>
              <a:ext cx="115110" cy="185251"/>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27" name="Group 26">
            <a:extLst>
              <a:ext uri="{FF2B5EF4-FFF2-40B4-BE49-F238E27FC236}">
                <a16:creationId xmlns:a16="http://schemas.microsoft.com/office/drawing/2014/main" id="{F9A265B0-2025-42E7-45B7-3FAB6D1A33C5}"/>
              </a:ext>
            </a:extLst>
          </p:cNvPr>
          <p:cNvGrpSpPr/>
          <p:nvPr/>
        </p:nvGrpSpPr>
        <p:grpSpPr>
          <a:xfrm>
            <a:off x="4792627" y="3440483"/>
            <a:ext cx="116876" cy="211172"/>
            <a:chOff x="1915177" y="3192780"/>
            <a:chExt cx="116876" cy="211172"/>
          </a:xfrm>
        </p:grpSpPr>
        <p:sp>
          <p:nvSpPr>
            <p:cNvPr id="28" name="Oval 27">
              <a:extLst>
                <a:ext uri="{FF2B5EF4-FFF2-40B4-BE49-F238E27FC236}">
                  <a16:creationId xmlns:a16="http://schemas.microsoft.com/office/drawing/2014/main" id="{B38DC295-61D2-9D36-7004-F9BFD22515D0}"/>
                </a:ext>
              </a:extLst>
            </p:cNvPr>
            <p:cNvSpPr/>
            <p:nvPr/>
          </p:nvSpPr>
          <p:spPr>
            <a:xfrm>
              <a:off x="1915177" y="3297780"/>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83D09312-3A52-894A-B933-802C82A0A126}"/>
                </a:ext>
              </a:extLst>
            </p:cNvPr>
            <p:cNvCxnSpPr>
              <a:cxnSpLocks/>
            </p:cNvCxnSpPr>
            <p:nvPr/>
          </p:nvCxnSpPr>
          <p:spPr>
            <a:xfrm flipV="1">
              <a:off x="1954772" y="3192780"/>
              <a:ext cx="77281" cy="176148"/>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30" name="Group 29">
            <a:extLst>
              <a:ext uri="{FF2B5EF4-FFF2-40B4-BE49-F238E27FC236}">
                <a16:creationId xmlns:a16="http://schemas.microsoft.com/office/drawing/2014/main" id="{7F9D9666-E98A-531F-D581-FCD0E28BE6CA}"/>
              </a:ext>
            </a:extLst>
          </p:cNvPr>
          <p:cNvGrpSpPr/>
          <p:nvPr/>
        </p:nvGrpSpPr>
        <p:grpSpPr>
          <a:xfrm>
            <a:off x="5152589" y="3581453"/>
            <a:ext cx="106172" cy="212159"/>
            <a:chOff x="2275139" y="3333750"/>
            <a:chExt cx="106172" cy="212159"/>
          </a:xfrm>
        </p:grpSpPr>
        <p:sp>
          <p:nvSpPr>
            <p:cNvPr id="31" name="Oval 30">
              <a:extLst>
                <a:ext uri="{FF2B5EF4-FFF2-40B4-BE49-F238E27FC236}">
                  <a16:creationId xmlns:a16="http://schemas.microsoft.com/office/drawing/2014/main" id="{B2D4357E-8BCC-6C7E-0B1A-6DBB5F9554FE}"/>
                </a:ext>
              </a:extLst>
            </p:cNvPr>
            <p:cNvSpPr/>
            <p:nvPr/>
          </p:nvSpPr>
          <p:spPr>
            <a:xfrm>
              <a:off x="2275139" y="3439737"/>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32" name="Straight Connector 31">
              <a:extLst>
                <a:ext uri="{FF2B5EF4-FFF2-40B4-BE49-F238E27FC236}">
                  <a16:creationId xmlns:a16="http://schemas.microsoft.com/office/drawing/2014/main" id="{7DBF2A5B-7B39-F3D5-50B2-EE3AC1736F76}"/>
                </a:ext>
              </a:extLst>
            </p:cNvPr>
            <p:cNvCxnSpPr>
              <a:cxnSpLocks/>
            </p:cNvCxnSpPr>
            <p:nvPr/>
          </p:nvCxnSpPr>
          <p:spPr>
            <a:xfrm flipH="1" flipV="1">
              <a:off x="2328225" y="3333750"/>
              <a:ext cx="1775" cy="195294"/>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34" name="Group 33">
            <a:extLst>
              <a:ext uri="{FF2B5EF4-FFF2-40B4-BE49-F238E27FC236}">
                <a16:creationId xmlns:a16="http://schemas.microsoft.com/office/drawing/2014/main" id="{724B5E14-DFFE-B88E-6D60-3E78AE5349B8}"/>
              </a:ext>
            </a:extLst>
          </p:cNvPr>
          <p:cNvGrpSpPr/>
          <p:nvPr/>
        </p:nvGrpSpPr>
        <p:grpSpPr>
          <a:xfrm>
            <a:off x="4677146" y="4098175"/>
            <a:ext cx="140979" cy="164785"/>
            <a:chOff x="1799696" y="3850472"/>
            <a:chExt cx="140979" cy="164785"/>
          </a:xfrm>
        </p:grpSpPr>
        <p:sp>
          <p:nvSpPr>
            <p:cNvPr id="35" name="Oval 34">
              <a:extLst>
                <a:ext uri="{FF2B5EF4-FFF2-40B4-BE49-F238E27FC236}">
                  <a16:creationId xmlns:a16="http://schemas.microsoft.com/office/drawing/2014/main" id="{CE421CFE-0BEE-0E11-A8F1-A62F0AF5B162}"/>
                </a:ext>
              </a:extLst>
            </p:cNvPr>
            <p:cNvSpPr/>
            <p:nvPr/>
          </p:nvSpPr>
          <p:spPr>
            <a:xfrm>
              <a:off x="1799696" y="3909085"/>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36" name="Straight Connector 35">
              <a:extLst>
                <a:ext uri="{FF2B5EF4-FFF2-40B4-BE49-F238E27FC236}">
                  <a16:creationId xmlns:a16="http://schemas.microsoft.com/office/drawing/2014/main" id="{2CA3AC06-072B-4280-6AC2-326982F5A739}"/>
                </a:ext>
              </a:extLst>
            </p:cNvPr>
            <p:cNvCxnSpPr>
              <a:cxnSpLocks/>
            </p:cNvCxnSpPr>
            <p:nvPr/>
          </p:nvCxnSpPr>
          <p:spPr>
            <a:xfrm flipV="1">
              <a:off x="1825194" y="3850472"/>
              <a:ext cx="115481" cy="137337"/>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37" name="Group 36">
            <a:extLst>
              <a:ext uri="{FF2B5EF4-FFF2-40B4-BE49-F238E27FC236}">
                <a16:creationId xmlns:a16="http://schemas.microsoft.com/office/drawing/2014/main" id="{8144169E-505A-A13A-90D7-A71699334D76}"/>
              </a:ext>
            </a:extLst>
          </p:cNvPr>
          <p:cNvGrpSpPr/>
          <p:nvPr/>
        </p:nvGrpSpPr>
        <p:grpSpPr>
          <a:xfrm>
            <a:off x="4950237" y="3980220"/>
            <a:ext cx="106172" cy="186625"/>
            <a:chOff x="2072787" y="3732517"/>
            <a:chExt cx="106172" cy="186625"/>
          </a:xfrm>
        </p:grpSpPr>
        <p:sp>
          <p:nvSpPr>
            <p:cNvPr id="38" name="Oval 37">
              <a:extLst>
                <a:ext uri="{FF2B5EF4-FFF2-40B4-BE49-F238E27FC236}">
                  <a16:creationId xmlns:a16="http://schemas.microsoft.com/office/drawing/2014/main" id="{FB0FC5DE-086F-6161-2C73-76A4EB66435F}"/>
                </a:ext>
              </a:extLst>
            </p:cNvPr>
            <p:cNvSpPr/>
            <p:nvPr/>
          </p:nvSpPr>
          <p:spPr>
            <a:xfrm>
              <a:off x="2072787" y="3812970"/>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39" name="Straight Connector 38">
              <a:extLst>
                <a:ext uri="{FF2B5EF4-FFF2-40B4-BE49-F238E27FC236}">
                  <a16:creationId xmlns:a16="http://schemas.microsoft.com/office/drawing/2014/main" id="{291CC4C3-13F5-11F7-A1EB-5E9BC820DEDB}"/>
                </a:ext>
              </a:extLst>
            </p:cNvPr>
            <p:cNvCxnSpPr>
              <a:cxnSpLocks/>
            </p:cNvCxnSpPr>
            <p:nvPr/>
          </p:nvCxnSpPr>
          <p:spPr>
            <a:xfrm flipH="1" flipV="1">
              <a:off x="2085162" y="3732517"/>
              <a:ext cx="42723" cy="158936"/>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40" name="Group 39">
            <a:extLst>
              <a:ext uri="{FF2B5EF4-FFF2-40B4-BE49-F238E27FC236}">
                <a16:creationId xmlns:a16="http://schemas.microsoft.com/office/drawing/2014/main" id="{CCAB362D-A5C5-8C42-B899-A7FA46D64DD7}"/>
              </a:ext>
            </a:extLst>
          </p:cNvPr>
          <p:cNvGrpSpPr/>
          <p:nvPr/>
        </p:nvGrpSpPr>
        <p:grpSpPr>
          <a:xfrm>
            <a:off x="5102637" y="4116089"/>
            <a:ext cx="106172" cy="203156"/>
            <a:chOff x="2225187" y="3868386"/>
            <a:chExt cx="106172" cy="203156"/>
          </a:xfrm>
        </p:grpSpPr>
        <p:sp>
          <p:nvSpPr>
            <p:cNvPr id="41" name="Oval 40">
              <a:extLst>
                <a:ext uri="{FF2B5EF4-FFF2-40B4-BE49-F238E27FC236}">
                  <a16:creationId xmlns:a16="http://schemas.microsoft.com/office/drawing/2014/main" id="{17DE0AB7-7D0F-B04D-DC27-26DE1A85D739}"/>
                </a:ext>
              </a:extLst>
            </p:cNvPr>
            <p:cNvSpPr/>
            <p:nvPr/>
          </p:nvSpPr>
          <p:spPr>
            <a:xfrm>
              <a:off x="2225187" y="3965370"/>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49544FBA-3372-CB5A-A8B1-40B726087F0F}"/>
                </a:ext>
              </a:extLst>
            </p:cNvPr>
            <p:cNvCxnSpPr>
              <a:cxnSpLocks/>
            </p:cNvCxnSpPr>
            <p:nvPr/>
          </p:nvCxnSpPr>
          <p:spPr>
            <a:xfrm flipV="1">
              <a:off x="2272242" y="3868386"/>
              <a:ext cx="41440" cy="192983"/>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43" name="Group 42">
            <a:extLst>
              <a:ext uri="{FF2B5EF4-FFF2-40B4-BE49-F238E27FC236}">
                <a16:creationId xmlns:a16="http://schemas.microsoft.com/office/drawing/2014/main" id="{8F3BD8BC-73B8-71ED-2791-73155C15ECB4}"/>
              </a:ext>
            </a:extLst>
          </p:cNvPr>
          <p:cNvGrpSpPr/>
          <p:nvPr/>
        </p:nvGrpSpPr>
        <p:grpSpPr>
          <a:xfrm>
            <a:off x="4817777" y="4434893"/>
            <a:ext cx="106172" cy="214061"/>
            <a:chOff x="1940327" y="4187190"/>
            <a:chExt cx="106172" cy="214061"/>
          </a:xfrm>
        </p:grpSpPr>
        <p:sp>
          <p:nvSpPr>
            <p:cNvPr id="44" name="Oval 43">
              <a:extLst>
                <a:ext uri="{FF2B5EF4-FFF2-40B4-BE49-F238E27FC236}">
                  <a16:creationId xmlns:a16="http://schemas.microsoft.com/office/drawing/2014/main" id="{AADBEC0B-2C9E-CFBF-E1CF-EC0FE00A7E6C}"/>
                </a:ext>
              </a:extLst>
            </p:cNvPr>
            <p:cNvSpPr/>
            <p:nvPr/>
          </p:nvSpPr>
          <p:spPr>
            <a:xfrm>
              <a:off x="1940327" y="4295079"/>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45" name="Straight Connector 44">
              <a:extLst>
                <a:ext uri="{FF2B5EF4-FFF2-40B4-BE49-F238E27FC236}">
                  <a16:creationId xmlns:a16="http://schemas.microsoft.com/office/drawing/2014/main" id="{A2D53E37-283C-F5FE-7801-868314CD229C}"/>
                </a:ext>
              </a:extLst>
            </p:cNvPr>
            <p:cNvCxnSpPr>
              <a:cxnSpLocks/>
            </p:cNvCxnSpPr>
            <p:nvPr/>
          </p:nvCxnSpPr>
          <p:spPr>
            <a:xfrm flipV="1">
              <a:off x="1993412" y="4187190"/>
              <a:ext cx="0" cy="198616"/>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46" name="Group 45">
            <a:extLst>
              <a:ext uri="{FF2B5EF4-FFF2-40B4-BE49-F238E27FC236}">
                <a16:creationId xmlns:a16="http://schemas.microsoft.com/office/drawing/2014/main" id="{7258A25A-295D-1238-FB06-B0FAE709BB33}"/>
              </a:ext>
            </a:extLst>
          </p:cNvPr>
          <p:cNvGrpSpPr/>
          <p:nvPr/>
        </p:nvGrpSpPr>
        <p:grpSpPr>
          <a:xfrm>
            <a:off x="5258761" y="4151214"/>
            <a:ext cx="106172" cy="224332"/>
            <a:chOff x="2381311" y="3903511"/>
            <a:chExt cx="106172" cy="224332"/>
          </a:xfrm>
        </p:grpSpPr>
        <p:sp>
          <p:nvSpPr>
            <p:cNvPr id="47" name="Oval 46">
              <a:extLst>
                <a:ext uri="{FF2B5EF4-FFF2-40B4-BE49-F238E27FC236}">
                  <a16:creationId xmlns:a16="http://schemas.microsoft.com/office/drawing/2014/main" id="{8CA00ED6-40AD-6882-413E-06C7D7397DE2}"/>
                </a:ext>
              </a:extLst>
            </p:cNvPr>
            <p:cNvSpPr/>
            <p:nvPr/>
          </p:nvSpPr>
          <p:spPr>
            <a:xfrm>
              <a:off x="2381311" y="4021671"/>
              <a:ext cx="106172" cy="10617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48" name="Straight Connector 47">
              <a:extLst>
                <a:ext uri="{FF2B5EF4-FFF2-40B4-BE49-F238E27FC236}">
                  <a16:creationId xmlns:a16="http://schemas.microsoft.com/office/drawing/2014/main" id="{859B2DD5-FD9C-8926-C52B-345A920595DD}"/>
                </a:ext>
              </a:extLst>
            </p:cNvPr>
            <p:cNvCxnSpPr>
              <a:cxnSpLocks/>
            </p:cNvCxnSpPr>
            <p:nvPr/>
          </p:nvCxnSpPr>
          <p:spPr>
            <a:xfrm flipV="1">
              <a:off x="2425324" y="3903511"/>
              <a:ext cx="58559" cy="193095"/>
            </a:xfrm>
            <a:prstGeom prst="line">
              <a:avLst/>
            </a:prstGeom>
            <a:ln w="28575"/>
          </p:spPr>
          <p:style>
            <a:lnRef idx="1">
              <a:schemeClr val="dk1"/>
            </a:lnRef>
            <a:fillRef idx="0">
              <a:schemeClr val="dk1"/>
            </a:fillRef>
            <a:effectRef idx="0">
              <a:schemeClr val="dk1"/>
            </a:effectRef>
            <a:fontRef idx="minor">
              <a:schemeClr val="tx1"/>
            </a:fontRef>
          </p:style>
        </p:cxnSp>
      </p:grpSp>
      <p:sp>
        <p:nvSpPr>
          <p:cNvPr id="90" name="Arrow: Right 89">
            <a:extLst>
              <a:ext uri="{FF2B5EF4-FFF2-40B4-BE49-F238E27FC236}">
                <a16:creationId xmlns:a16="http://schemas.microsoft.com/office/drawing/2014/main" id="{F5757EA4-EFFB-7C6A-9407-3848630F0EE1}"/>
              </a:ext>
            </a:extLst>
          </p:cNvPr>
          <p:cNvSpPr/>
          <p:nvPr/>
        </p:nvSpPr>
        <p:spPr>
          <a:xfrm>
            <a:off x="2792466" y="3890467"/>
            <a:ext cx="1153510" cy="29192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774310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D5BC4F-459F-1D78-4B2D-A7612423B5F9}"/>
              </a:ext>
            </a:extLst>
          </p:cNvPr>
          <p:cNvSpPr>
            <a:spLocks noGrp="1"/>
          </p:cNvSpPr>
          <p:nvPr>
            <p:ph type="title"/>
          </p:nvPr>
        </p:nvSpPr>
        <p:spPr/>
        <p:txBody>
          <a:bodyPr/>
          <a:lstStyle/>
          <a:p>
            <a:r>
              <a:rPr lang="en-US" dirty="0"/>
              <a:t>Particle Filter Estimate</a:t>
            </a:r>
          </a:p>
        </p:txBody>
      </p:sp>
      <p:sp>
        <p:nvSpPr>
          <p:cNvPr id="4" name="Content Placeholder 3">
            <a:extLst>
              <a:ext uri="{FF2B5EF4-FFF2-40B4-BE49-F238E27FC236}">
                <a16:creationId xmlns:a16="http://schemas.microsoft.com/office/drawing/2014/main" id="{74DF6C50-DDFE-95AD-8B8E-6B6244C38EC4}"/>
              </a:ext>
            </a:extLst>
          </p:cNvPr>
          <p:cNvSpPr>
            <a:spLocks noGrp="1"/>
          </p:cNvSpPr>
          <p:nvPr>
            <p:ph idx="1"/>
          </p:nvPr>
        </p:nvSpPr>
        <p:spPr/>
        <p:txBody>
          <a:bodyPr/>
          <a:lstStyle/>
          <a:p>
            <a:r>
              <a:rPr lang="en-US" dirty="0"/>
              <a:t>Using the weights and the particles an estimate can be formed. This is effectively just taking the weighted mean of all the guesses and getting an approximate estimated state of the robot</a:t>
            </a:r>
          </a:p>
        </p:txBody>
      </p:sp>
      <p:sp>
        <p:nvSpPr>
          <p:cNvPr id="7" name="TextBox 6">
            <a:extLst>
              <a:ext uri="{FF2B5EF4-FFF2-40B4-BE49-F238E27FC236}">
                <a16:creationId xmlns:a16="http://schemas.microsoft.com/office/drawing/2014/main" id="{00017CCA-E3AF-4D68-63CC-F7DC12C95D1C}"/>
              </a:ext>
            </a:extLst>
          </p:cNvPr>
          <p:cNvSpPr txBox="1"/>
          <p:nvPr/>
        </p:nvSpPr>
        <p:spPr>
          <a:xfrm>
            <a:off x="4448046" y="5579894"/>
            <a:ext cx="3304890" cy="369332"/>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Figure 5. Estimate</a:t>
            </a:r>
          </a:p>
        </p:txBody>
      </p:sp>
      <p:sp>
        <p:nvSpPr>
          <p:cNvPr id="10" name="Slide Number Placeholder 9">
            <a:extLst>
              <a:ext uri="{FF2B5EF4-FFF2-40B4-BE49-F238E27FC236}">
                <a16:creationId xmlns:a16="http://schemas.microsoft.com/office/drawing/2014/main" id="{38E7B238-052D-DF81-9091-6CE9607C8180}"/>
              </a:ext>
            </a:extLst>
          </p:cNvPr>
          <p:cNvSpPr>
            <a:spLocks noGrp="1"/>
          </p:cNvSpPr>
          <p:nvPr>
            <p:ph type="sldNum" sz="quarter" idx="12"/>
          </p:nvPr>
        </p:nvSpPr>
        <p:spPr/>
        <p:txBody>
          <a:bodyPr/>
          <a:lstStyle/>
          <a:p>
            <a:fld id="{A5B0E68A-EF8A-4067-9443-8A1DE2B4C7C4}" type="slidenum">
              <a:rPr lang="en-US" smtClean="0"/>
              <a:t>10</a:t>
            </a:fld>
            <a:endParaRPr lang="en-US"/>
          </a:p>
        </p:txBody>
      </p:sp>
      <p:grpSp>
        <p:nvGrpSpPr>
          <p:cNvPr id="113" name="Group 112">
            <a:extLst>
              <a:ext uri="{FF2B5EF4-FFF2-40B4-BE49-F238E27FC236}">
                <a16:creationId xmlns:a16="http://schemas.microsoft.com/office/drawing/2014/main" id="{9B841C7F-7F4B-2952-17A7-03C66E10047F}"/>
              </a:ext>
            </a:extLst>
          </p:cNvPr>
          <p:cNvGrpSpPr/>
          <p:nvPr/>
        </p:nvGrpSpPr>
        <p:grpSpPr>
          <a:xfrm>
            <a:off x="5040256" y="2912891"/>
            <a:ext cx="2111485" cy="2022493"/>
            <a:chOff x="4441612" y="3034811"/>
            <a:chExt cx="1119304" cy="1072129"/>
          </a:xfrm>
        </p:grpSpPr>
        <p:grpSp>
          <p:nvGrpSpPr>
            <p:cNvPr id="60" name="Group 59">
              <a:extLst>
                <a:ext uri="{FF2B5EF4-FFF2-40B4-BE49-F238E27FC236}">
                  <a16:creationId xmlns:a16="http://schemas.microsoft.com/office/drawing/2014/main" id="{FF5B26E8-7B48-0F3F-6CD9-DE6453B29290}"/>
                </a:ext>
              </a:extLst>
            </p:cNvPr>
            <p:cNvGrpSpPr/>
            <p:nvPr/>
          </p:nvGrpSpPr>
          <p:grpSpPr>
            <a:xfrm rot="890694">
              <a:off x="4840530" y="3450071"/>
              <a:ext cx="403454" cy="656869"/>
              <a:chOff x="1845120" y="3439737"/>
              <a:chExt cx="403454" cy="656869"/>
            </a:xfrm>
          </p:grpSpPr>
          <p:cxnSp>
            <p:nvCxnSpPr>
              <p:cNvPr id="61" name="Straight Connector 60">
                <a:extLst>
                  <a:ext uri="{FF2B5EF4-FFF2-40B4-BE49-F238E27FC236}">
                    <a16:creationId xmlns:a16="http://schemas.microsoft.com/office/drawing/2014/main" id="{F3B1C334-B0FB-02A3-2D73-AA909D6654EC}"/>
                  </a:ext>
                </a:extLst>
              </p:cNvPr>
              <p:cNvCxnSpPr>
                <a:cxnSpLocks/>
              </p:cNvCxnSpPr>
              <p:nvPr/>
            </p:nvCxnSpPr>
            <p:spPr>
              <a:xfrm flipV="1">
                <a:off x="2039578" y="3439737"/>
                <a:ext cx="6807" cy="451716"/>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62" name="Oval 61">
                <a:extLst>
                  <a:ext uri="{FF2B5EF4-FFF2-40B4-BE49-F238E27FC236}">
                    <a16:creationId xmlns:a16="http://schemas.microsoft.com/office/drawing/2014/main" id="{618E3464-1C7D-ACAD-937C-31BCD5459E92}"/>
                  </a:ext>
                </a:extLst>
              </p:cNvPr>
              <p:cNvSpPr/>
              <p:nvPr/>
            </p:nvSpPr>
            <p:spPr>
              <a:xfrm>
                <a:off x="1845120" y="3693152"/>
                <a:ext cx="403454" cy="40345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3" name="Group 62">
              <a:extLst>
                <a:ext uri="{FF2B5EF4-FFF2-40B4-BE49-F238E27FC236}">
                  <a16:creationId xmlns:a16="http://schemas.microsoft.com/office/drawing/2014/main" id="{2784BC7C-E511-FB1D-80B1-13BE6491E49D}"/>
                </a:ext>
              </a:extLst>
            </p:cNvPr>
            <p:cNvGrpSpPr/>
            <p:nvPr/>
          </p:nvGrpSpPr>
          <p:grpSpPr>
            <a:xfrm rot="382628">
              <a:off x="4441612" y="3220627"/>
              <a:ext cx="106172" cy="257317"/>
              <a:chOff x="1424934" y="3517334"/>
              <a:chExt cx="106172" cy="257317"/>
            </a:xfrm>
          </p:grpSpPr>
          <p:sp>
            <p:nvSpPr>
              <p:cNvPr id="64" name="Oval 63">
                <a:extLst>
                  <a:ext uri="{FF2B5EF4-FFF2-40B4-BE49-F238E27FC236}">
                    <a16:creationId xmlns:a16="http://schemas.microsoft.com/office/drawing/2014/main" id="{C50A9E4A-BF54-D248-8379-ADA5173ECCD1}"/>
                  </a:ext>
                </a:extLst>
              </p:cNvPr>
              <p:cNvSpPr/>
              <p:nvPr/>
            </p:nvSpPr>
            <p:spPr>
              <a:xfrm>
                <a:off x="1424934" y="3668479"/>
                <a:ext cx="106172" cy="106172"/>
              </a:xfrm>
              <a:prstGeom prst="ellipse">
                <a:avLst/>
              </a:prstGeom>
              <a:ln>
                <a:solidFill>
                  <a:srgbClr val="00206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65" name="Straight Connector 64">
                <a:extLst>
                  <a:ext uri="{FF2B5EF4-FFF2-40B4-BE49-F238E27FC236}">
                    <a16:creationId xmlns:a16="http://schemas.microsoft.com/office/drawing/2014/main" id="{B7E31E71-6FDF-8404-6FF8-97C30DFE863A}"/>
                  </a:ext>
                </a:extLst>
              </p:cNvPr>
              <p:cNvCxnSpPr>
                <a:cxnSpLocks/>
              </p:cNvCxnSpPr>
              <p:nvPr/>
            </p:nvCxnSpPr>
            <p:spPr>
              <a:xfrm flipH="1" flipV="1">
                <a:off x="1474470" y="3517334"/>
                <a:ext cx="3550" cy="228742"/>
              </a:xfrm>
              <a:prstGeom prst="line">
                <a:avLst/>
              </a:prstGeom>
              <a:ln w="28575">
                <a:solidFill>
                  <a:srgbClr val="002060"/>
                </a:solidFill>
              </a:ln>
            </p:spPr>
            <p:style>
              <a:lnRef idx="1">
                <a:schemeClr val="dk1"/>
              </a:lnRef>
              <a:fillRef idx="0">
                <a:schemeClr val="dk1"/>
              </a:fillRef>
              <a:effectRef idx="0">
                <a:schemeClr val="dk1"/>
              </a:effectRef>
              <a:fontRef idx="minor">
                <a:schemeClr val="tx1"/>
              </a:fontRef>
            </p:style>
          </p:cxnSp>
        </p:grpSp>
        <p:grpSp>
          <p:nvGrpSpPr>
            <p:cNvPr id="66" name="Group 65">
              <a:extLst>
                <a:ext uri="{FF2B5EF4-FFF2-40B4-BE49-F238E27FC236}">
                  <a16:creationId xmlns:a16="http://schemas.microsoft.com/office/drawing/2014/main" id="{31374F9A-CDDF-E892-72C5-6BE4AAA4D2E0}"/>
                </a:ext>
              </a:extLst>
            </p:cNvPr>
            <p:cNvGrpSpPr/>
            <p:nvPr/>
          </p:nvGrpSpPr>
          <p:grpSpPr>
            <a:xfrm rot="668596">
              <a:off x="4580756" y="3342449"/>
              <a:ext cx="138492" cy="198798"/>
              <a:chOff x="1664976" y="3519336"/>
              <a:chExt cx="138492" cy="198798"/>
            </a:xfrm>
          </p:grpSpPr>
          <p:sp>
            <p:nvSpPr>
              <p:cNvPr id="67" name="Oval 66">
                <a:extLst>
                  <a:ext uri="{FF2B5EF4-FFF2-40B4-BE49-F238E27FC236}">
                    <a16:creationId xmlns:a16="http://schemas.microsoft.com/office/drawing/2014/main" id="{D1782976-421D-E322-44D8-2BCA1755DFC2}"/>
                  </a:ext>
                </a:extLst>
              </p:cNvPr>
              <p:cNvSpPr/>
              <p:nvPr/>
            </p:nvSpPr>
            <p:spPr>
              <a:xfrm>
                <a:off x="1697296" y="3611962"/>
                <a:ext cx="106172" cy="106172"/>
              </a:xfrm>
              <a:prstGeom prst="ellipse">
                <a:avLst/>
              </a:prstGeom>
              <a:ln>
                <a:solidFill>
                  <a:srgbClr val="0070C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68" name="Straight Connector 67">
                <a:extLst>
                  <a:ext uri="{FF2B5EF4-FFF2-40B4-BE49-F238E27FC236}">
                    <a16:creationId xmlns:a16="http://schemas.microsoft.com/office/drawing/2014/main" id="{B5D92C38-A29B-0201-B797-527FEACBD133}"/>
                  </a:ext>
                </a:extLst>
              </p:cNvPr>
              <p:cNvCxnSpPr>
                <a:cxnSpLocks/>
              </p:cNvCxnSpPr>
              <p:nvPr/>
            </p:nvCxnSpPr>
            <p:spPr>
              <a:xfrm flipH="1" flipV="1">
                <a:off x="1664976" y="3519336"/>
                <a:ext cx="115110" cy="185251"/>
              </a:xfrm>
              <a:prstGeom prst="line">
                <a:avLst/>
              </a:prstGeom>
              <a:ln w="28575">
                <a:solidFill>
                  <a:srgbClr val="0070C0"/>
                </a:solidFill>
              </a:ln>
            </p:spPr>
            <p:style>
              <a:lnRef idx="1">
                <a:schemeClr val="dk1"/>
              </a:lnRef>
              <a:fillRef idx="0">
                <a:schemeClr val="dk1"/>
              </a:fillRef>
              <a:effectRef idx="0">
                <a:schemeClr val="dk1"/>
              </a:effectRef>
              <a:fontRef idx="minor">
                <a:schemeClr val="tx1"/>
              </a:fontRef>
            </p:style>
          </p:cxnSp>
        </p:grpSp>
        <p:grpSp>
          <p:nvGrpSpPr>
            <p:cNvPr id="69" name="Group 68">
              <a:extLst>
                <a:ext uri="{FF2B5EF4-FFF2-40B4-BE49-F238E27FC236}">
                  <a16:creationId xmlns:a16="http://schemas.microsoft.com/office/drawing/2014/main" id="{48E7FF66-DC68-D4F8-DC9E-2BB18094A735}"/>
                </a:ext>
              </a:extLst>
            </p:cNvPr>
            <p:cNvGrpSpPr/>
            <p:nvPr/>
          </p:nvGrpSpPr>
          <p:grpSpPr>
            <a:xfrm rot="963892">
              <a:off x="5001221" y="3034811"/>
              <a:ext cx="116876" cy="211172"/>
              <a:chOff x="1915177" y="3192780"/>
              <a:chExt cx="116876" cy="211172"/>
            </a:xfrm>
          </p:grpSpPr>
          <p:sp>
            <p:nvSpPr>
              <p:cNvPr id="70" name="Oval 69">
                <a:extLst>
                  <a:ext uri="{FF2B5EF4-FFF2-40B4-BE49-F238E27FC236}">
                    <a16:creationId xmlns:a16="http://schemas.microsoft.com/office/drawing/2014/main" id="{10844FE9-74A0-3C83-A460-BDD16F4F3967}"/>
                  </a:ext>
                </a:extLst>
              </p:cNvPr>
              <p:cNvSpPr/>
              <p:nvPr/>
            </p:nvSpPr>
            <p:spPr>
              <a:xfrm>
                <a:off x="1915177" y="3297780"/>
                <a:ext cx="106172" cy="106172"/>
              </a:xfrm>
              <a:prstGeom prst="ellipse">
                <a:avLst/>
              </a:prstGeom>
              <a:ln>
                <a:solidFill>
                  <a:srgbClr val="00206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71" name="Straight Connector 70">
                <a:extLst>
                  <a:ext uri="{FF2B5EF4-FFF2-40B4-BE49-F238E27FC236}">
                    <a16:creationId xmlns:a16="http://schemas.microsoft.com/office/drawing/2014/main" id="{1EC95F3E-9208-942C-4A16-2CC70846B0CA}"/>
                  </a:ext>
                </a:extLst>
              </p:cNvPr>
              <p:cNvCxnSpPr>
                <a:cxnSpLocks/>
              </p:cNvCxnSpPr>
              <p:nvPr/>
            </p:nvCxnSpPr>
            <p:spPr>
              <a:xfrm flipV="1">
                <a:off x="1954772" y="3192780"/>
                <a:ext cx="77281" cy="176148"/>
              </a:xfrm>
              <a:prstGeom prst="line">
                <a:avLst/>
              </a:prstGeom>
              <a:ln w="28575">
                <a:solidFill>
                  <a:srgbClr val="002060"/>
                </a:solidFill>
              </a:ln>
            </p:spPr>
            <p:style>
              <a:lnRef idx="1">
                <a:schemeClr val="dk1"/>
              </a:lnRef>
              <a:fillRef idx="0">
                <a:schemeClr val="dk1"/>
              </a:fillRef>
              <a:effectRef idx="0">
                <a:schemeClr val="dk1"/>
              </a:effectRef>
              <a:fontRef idx="minor">
                <a:schemeClr val="tx1"/>
              </a:fontRef>
            </p:style>
          </p:cxnSp>
        </p:grpSp>
        <p:grpSp>
          <p:nvGrpSpPr>
            <p:cNvPr id="72" name="Group 71">
              <a:extLst>
                <a:ext uri="{FF2B5EF4-FFF2-40B4-BE49-F238E27FC236}">
                  <a16:creationId xmlns:a16="http://schemas.microsoft.com/office/drawing/2014/main" id="{40503299-B0CB-BADE-0851-14D5652799F7}"/>
                </a:ext>
              </a:extLst>
            </p:cNvPr>
            <p:cNvGrpSpPr/>
            <p:nvPr/>
          </p:nvGrpSpPr>
          <p:grpSpPr>
            <a:xfrm rot="961585">
              <a:off x="5291817" y="3188394"/>
              <a:ext cx="106172" cy="212159"/>
              <a:chOff x="2275139" y="3333750"/>
              <a:chExt cx="106172" cy="212159"/>
            </a:xfrm>
          </p:grpSpPr>
          <p:sp>
            <p:nvSpPr>
              <p:cNvPr id="73" name="Oval 72">
                <a:extLst>
                  <a:ext uri="{FF2B5EF4-FFF2-40B4-BE49-F238E27FC236}">
                    <a16:creationId xmlns:a16="http://schemas.microsoft.com/office/drawing/2014/main" id="{02892987-A65E-4939-5FDA-82AB10877DF3}"/>
                  </a:ext>
                </a:extLst>
              </p:cNvPr>
              <p:cNvSpPr/>
              <p:nvPr/>
            </p:nvSpPr>
            <p:spPr>
              <a:xfrm>
                <a:off x="2275139" y="3439737"/>
                <a:ext cx="106172" cy="106172"/>
              </a:xfrm>
              <a:prstGeom prst="ellipse">
                <a:avLst/>
              </a:prstGeom>
              <a:ln>
                <a:solidFill>
                  <a:srgbClr val="0070C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74" name="Straight Connector 73">
                <a:extLst>
                  <a:ext uri="{FF2B5EF4-FFF2-40B4-BE49-F238E27FC236}">
                    <a16:creationId xmlns:a16="http://schemas.microsoft.com/office/drawing/2014/main" id="{51A7A9DE-83D8-6D63-3A1B-FA625FDBE6FE}"/>
                  </a:ext>
                </a:extLst>
              </p:cNvPr>
              <p:cNvCxnSpPr>
                <a:cxnSpLocks/>
              </p:cNvCxnSpPr>
              <p:nvPr/>
            </p:nvCxnSpPr>
            <p:spPr>
              <a:xfrm flipH="1" flipV="1">
                <a:off x="2328225" y="3333750"/>
                <a:ext cx="1775" cy="195294"/>
              </a:xfrm>
              <a:prstGeom prst="line">
                <a:avLst/>
              </a:prstGeom>
              <a:ln w="28575">
                <a:solidFill>
                  <a:srgbClr val="0070C0"/>
                </a:solidFill>
              </a:ln>
            </p:spPr>
            <p:style>
              <a:lnRef idx="1">
                <a:schemeClr val="dk1"/>
              </a:lnRef>
              <a:fillRef idx="0">
                <a:schemeClr val="dk1"/>
              </a:fillRef>
              <a:effectRef idx="0">
                <a:schemeClr val="dk1"/>
              </a:effectRef>
              <a:fontRef idx="minor">
                <a:schemeClr val="tx1"/>
              </a:fontRef>
            </p:style>
          </p:cxnSp>
        </p:grpSp>
        <p:grpSp>
          <p:nvGrpSpPr>
            <p:cNvPr id="75" name="Group 74">
              <a:extLst>
                <a:ext uri="{FF2B5EF4-FFF2-40B4-BE49-F238E27FC236}">
                  <a16:creationId xmlns:a16="http://schemas.microsoft.com/office/drawing/2014/main" id="{4A0B066C-1B09-03CF-1A9B-3A0CEC918C46}"/>
                </a:ext>
              </a:extLst>
            </p:cNvPr>
            <p:cNvGrpSpPr/>
            <p:nvPr/>
          </p:nvGrpSpPr>
          <p:grpSpPr>
            <a:xfrm rot="587930">
              <a:off x="5226276" y="3604215"/>
              <a:ext cx="140979" cy="164785"/>
              <a:chOff x="1799696" y="3850472"/>
              <a:chExt cx="140979" cy="164785"/>
            </a:xfrm>
          </p:grpSpPr>
          <p:sp>
            <p:nvSpPr>
              <p:cNvPr id="76" name="Oval 75">
                <a:extLst>
                  <a:ext uri="{FF2B5EF4-FFF2-40B4-BE49-F238E27FC236}">
                    <a16:creationId xmlns:a16="http://schemas.microsoft.com/office/drawing/2014/main" id="{01DDE476-68E6-AC63-74B3-89B6943ACDDC}"/>
                  </a:ext>
                </a:extLst>
              </p:cNvPr>
              <p:cNvSpPr/>
              <p:nvPr/>
            </p:nvSpPr>
            <p:spPr>
              <a:xfrm>
                <a:off x="1799696" y="3909085"/>
                <a:ext cx="106172" cy="106172"/>
              </a:xfrm>
              <a:prstGeom prst="ellipse">
                <a:avLst/>
              </a:prstGeom>
              <a:ln>
                <a:solidFill>
                  <a:srgbClr val="FFC00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77" name="Straight Connector 76">
                <a:extLst>
                  <a:ext uri="{FF2B5EF4-FFF2-40B4-BE49-F238E27FC236}">
                    <a16:creationId xmlns:a16="http://schemas.microsoft.com/office/drawing/2014/main" id="{486CBF26-755F-85A6-0610-85C2BA56AA99}"/>
                  </a:ext>
                </a:extLst>
              </p:cNvPr>
              <p:cNvCxnSpPr>
                <a:cxnSpLocks/>
              </p:cNvCxnSpPr>
              <p:nvPr/>
            </p:nvCxnSpPr>
            <p:spPr>
              <a:xfrm flipV="1">
                <a:off x="1825194" y="3850472"/>
                <a:ext cx="115481" cy="137337"/>
              </a:xfrm>
              <a:prstGeom prst="line">
                <a:avLst/>
              </a:prstGeom>
              <a:ln w="28575">
                <a:solidFill>
                  <a:srgbClr val="FFC000"/>
                </a:solidFill>
              </a:ln>
            </p:spPr>
            <p:style>
              <a:lnRef idx="1">
                <a:schemeClr val="dk1"/>
              </a:lnRef>
              <a:fillRef idx="0">
                <a:schemeClr val="dk1"/>
              </a:fillRef>
              <a:effectRef idx="0">
                <a:schemeClr val="dk1"/>
              </a:effectRef>
              <a:fontRef idx="minor">
                <a:schemeClr val="tx1"/>
              </a:fontRef>
            </p:style>
          </p:cxnSp>
        </p:grpSp>
        <p:grpSp>
          <p:nvGrpSpPr>
            <p:cNvPr id="78" name="Group 77">
              <a:extLst>
                <a:ext uri="{FF2B5EF4-FFF2-40B4-BE49-F238E27FC236}">
                  <a16:creationId xmlns:a16="http://schemas.microsoft.com/office/drawing/2014/main" id="{2CAEE70F-6164-41DA-209A-767549BBB1F1}"/>
                </a:ext>
              </a:extLst>
            </p:cNvPr>
            <p:cNvGrpSpPr/>
            <p:nvPr/>
          </p:nvGrpSpPr>
          <p:grpSpPr>
            <a:xfrm rot="511547">
              <a:off x="4975956" y="3467341"/>
              <a:ext cx="106172" cy="186625"/>
              <a:chOff x="2072787" y="3732517"/>
              <a:chExt cx="106172" cy="186625"/>
            </a:xfrm>
          </p:grpSpPr>
          <p:sp>
            <p:nvSpPr>
              <p:cNvPr id="79" name="Oval 78">
                <a:extLst>
                  <a:ext uri="{FF2B5EF4-FFF2-40B4-BE49-F238E27FC236}">
                    <a16:creationId xmlns:a16="http://schemas.microsoft.com/office/drawing/2014/main" id="{627E26C2-6BC0-6A3A-66BA-D94249A5875C}"/>
                  </a:ext>
                </a:extLst>
              </p:cNvPr>
              <p:cNvSpPr/>
              <p:nvPr/>
            </p:nvSpPr>
            <p:spPr>
              <a:xfrm>
                <a:off x="2072787" y="3812970"/>
                <a:ext cx="106172" cy="106172"/>
              </a:xfrm>
              <a:prstGeom prst="ellipse">
                <a:avLst/>
              </a:prstGeom>
              <a:ln>
                <a:solidFill>
                  <a:srgbClr val="FF000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80" name="Straight Connector 79">
                <a:extLst>
                  <a:ext uri="{FF2B5EF4-FFF2-40B4-BE49-F238E27FC236}">
                    <a16:creationId xmlns:a16="http://schemas.microsoft.com/office/drawing/2014/main" id="{80DF2FD6-599E-E29B-8552-50471B0DB00C}"/>
                  </a:ext>
                </a:extLst>
              </p:cNvPr>
              <p:cNvCxnSpPr>
                <a:cxnSpLocks/>
              </p:cNvCxnSpPr>
              <p:nvPr/>
            </p:nvCxnSpPr>
            <p:spPr>
              <a:xfrm flipH="1" flipV="1">
                <a:off x="2085162" y="3732517"/>
                <a:ext cx="42723" cy="158936"/>
              </a:xfrm>
              <a:prstGeom prst="line">
                <a:avLst/>
              </a:prstGeom>
              <a:ln w="28575">
                <a:solidFill>
                  <a:srgbClr val="FF0000"/>
                </a:solidFill>
              </a:ln>
            </p:spPr>
            <p:style>
              <a:lnRef idx="1">
                <a:schemeClr val="dk1"/>
              </a:lnRef>
              <a:fillRef idx="0">
                <a:schemeClr val="dk1"/>
              </a:fillRef>
              <a:effectRef idx="0">
                <a:schemeClr val="dk1"/>
              </a:effectRef>
              <a:fontRef idx="minor">
                <a:schemeClr val="tx1"/>
              </a:fontRef>
            </p:style>
          </p:cxnSp>
        </p:grpSp>
        <p:grpSp>
          <p:nvGrpSpPr>
            <p:cNvPr id="81" name="Group 80">
              <a:extLst>
                <a:ext uri="{FF2B5EF4-FFF2-40B4-BE49-F238E27FC236}">
                  <a16:creationId xmlns:a16="http://schemas.microsoft.com/office/drawing/2014/main" id="{C995B662-B9B4-2A64-210F-8B0C47D64533}"/>
                </a:ext>
              </a:extLst>
            </p:cNvPr>
            <p:cNvGrpSpPr/>
            <p:nvPr/>
          </p:nvGrpSpPr>
          <p:grpSpPr>
            <a:xfrm rot="637447">
              <a:off x="5349069" y="3628435"/>
              <a:ext cx="106172" cy="203156"/>
              <a:chOff x="2225187" y="3868386"/>
              <a:chExt cx="106172" cy="203156"/>
            </a:xfrm>
          </p:grpSpPr>
          <p:sp>
            <p:nvSpPr>
              <p:cNvPr id="82" name="Oval 81">
                <a:extLst>
                  <a:ext uri="{FF2B5EF4-FFF2-40B4-BE49-F238E27FC236}">
                    <a16:creationId xmlns:a16="http://schemas.microsoft.com/office/drawing/2014/main" id="{84F64222-817B-0788-3660-1E0E3856EA50}"/>
                  </a:ext>
                </a:extLst>
              </p:cNvPr>
              <p:cNvSpPr/>
              <p:nvPr/>
            </p:nvSpPr>
            <p:spPr>
              <a:xfrm>
                <a:off x="2225187" y="3965370"/>
                <a:ext cx="106172" cy="106172"/>
              </a:xfrm>
              <a:prstGeom prst="ellipse">
                <a:avLst/>
              </a:prstGeom>
              <a:ln>
                <a:solidFill>
                  <a:srgbClr val="FFFF0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83" name="Straight Connector 82">
                <a:extLst>
                  <a:ext uri="{FF2B5EF4-FFF2-40B4-BE49-F238E27FC236}">
                    <a16:creationId xmlns:a16="http://schemas.microsoft.com/office/drawing/2014/main" id="{8A6D7DB1-BCEA-2F5A-2159-401641E6340C}"/>
                  </a:ext>
                </a:extLst>
              </p:cNvPr>
              <p:cNvCxnSpPr>
                <a:cxnSpLocks/>
              </p:cNvCxnSpPr>
              <p:nvPr/>
            </p:nvCxnSpPr>
            <p:spPr>
              <a:xfrm flipV="1">
                <a:off x="2272242" y="3868386"/>
                <a:ext cx="41440" cy="192983"/>
              </a:xfrm>
              <a:prstGeom prst="line">
                <a:avLst/>
              </a:prstGeom>
              <a:ln w="28575">
                <a:solidFill>
                  <a:srgbClr val="FFFF00"/>
                </a:solidFill>
              </a:ln>
            </p:spPr>
            <p:style>
              <a:lnRef idx="1">
                <a:schemeClr val="dk1"/>
              </a:lnRef>
              <a:fillRef idx="0">
                <a:schemeClr val="dk1"/>
              </a:fillRef>
              <a:effectRef idx="0">
                <a:schemeClr val="dk1"/>
              </a:effectRef>
              <a:fontRef idx="minor">
                <a:schemeClr val="tx1"/>
              </a:fontRef>
            </p:style>
          </p:cxnSp>
        </p:grpSp>
        <p:grpSp>
          <p:nvGrpSpPr>
            <p:cNvPr id="84" name="Group 83">
              <a:extLst>
                <a:ext uri="{FF2B5EF4-FFF2-40B4-BE49-F238E27FC236}">
                  <a16:creationId xmlns:a16="http://schemas.microsoft.com/office/drawing/2014/main" id="{90C38FAD-C5EE-110E-0B2C-E57151C4568B}"/>
                </a:ext>
              </a:extLst>
            </p:cNvPr>
            <p:cNvGrpSpPr/>
            <p:nvPr/>
          </p:nvGrpSpPr>
          <p:grpSpPr>
            <a:xfrm rot="656030">
              <a:off x="4957005" y="3877872"/>
              <a:ext cx="106172" cy="214061"/>
              <a:chOff x="1940327" y="4187190"/>
              <a:chExt cx="106172" cy="214061"/>
            </a:xfrm>
          </p:grpSpPr>
          <p:sp>
            <p:nvSpPr>
              <p:cNvPr id="85" name="Oval 84">
                <a:extLst>
                  <a:ext uri="{FF2B5EF4-FFF2-40B4-BE49-F238E27FC236}">
                    <a16:creationId xmlns:a16="http://schemas.microsoft.com/office/drawing/2014/main" id="{6C202502-FE4B-3E54-59E0-1B669E7088C5}"/>
                  </a:ext>
                </a:extLst>
              </p:cNvPr>
              <p:cNvSpPr/>
              <p:nvPr/>
            </p:nvSpPr>
            <p:spPr>
              <a:xfrm>
                <a:off x="1940327" y="4295079"/>
                <a:ext cx="106172" cy="106172"/>
              </a:xfrm>
              <a:prstGeom prst="ellipse">
                <a:avLst/>
              </a:prstGeom>
              <a:ln>
                <a:solidFill>
                  <a:srgbClr val="FF000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86" name="Straight Connector 85">
                <a:extLst>
                  <a:ext uri="{FF2B5EF4-FFF2-40B4-BE49-F238E27FC236}">
                    <a16:creationId xmlns:a16="http://schemas.microsoft.com/office/drawing/2014/main" id="{5F71E288-24D1-23BC-2531-2D01A854B31D}"/>
                  </a:ext>
                </a:extLst>
              </p:cNvPr>
              <p:cNvCxnSpPr>
                <a:cxnSpLocks/>
              </p:cNvCxnSpPr>
              <p:nvPr/>
            </p:nvCxnSpPr>
            <p:spPr>
              <a:xfrm flipV="1">
                <a:off x="1993412" y="4187190"/>
                <a:ext cx="0" cy="198616"/>
              </a:xfrm>
              <a:prstGeom prst="line">
                <a:avLst/>
              </a:prstGeom>
              <a:ln w="28575">
                <a:solidFill>
                  <a:srgbClr val="FF0000"/>
                </a:solidFill>
              </a:ln>
            </p:spPr>
            <p:style>
              <a:lnRef idx="1">
                <a:schemeClr val="dk1"/>
              </a:lnRef>
              <a:fillRef idx="0">
                <a:schemeClr val="dk1"/>
              </a:fillRef>
              <a:effectRef idx="0">
                <a:schemeClr val="dk1"/>
              </a:effectRef>
              <a:fontRef idx="minor">
                <a:schemeClr val="tx1"/>
              </a:fontRef>
            </p:style>
          </p:cxnSp>
        </p:grpSp>
        <p:grpSp>
          <p:nvGrpSpPr>
            <p:cNvPr id="87" name="Group 86">
              <a:extLst>
                <a:ext uri="{FF2B5EF4-FFF2-40B4-BE49-F238E27FC236}">
                  <a16:creationId xmlns:a16="http://schemas.microsoft.com/office/drawing/2014/main" id="{FD377EDA-C579-E9C9-B517-161745E15832}"/>
                </a:ext>
              </a:extLst>
            </p:cNvPr>
            <p:cNvGrpSpPr/>
            <p:nvPr/>
          </p:nvGrpSpPr>
          <p:grpSpPr>
            <a:xfrm rot="697102">
              <a:off x="5454744" y="3682479"/>
              <a:ext cx="106172" cy="224332"/>
              <a:chOff x="2381311" y="3903511"/>
              <a:chExt cx="106172" cy="224332"/>
            </a:xfrm>
          </p:grpSpPr>
          <p:sp>
            <p:nvSpPr>
              <p:cNvPr id="88" name="Oval 87">
                <a:extLst>
                  <a:ext uri="{FF2B5EF4-FFF2-40B4-BE49-F238E27FC236}">
                    <a16:creationId xmlns:a16="http://schemas.microsoft.com/office/drawing/2014/main" id="{FCE1270B-8875-A93E-F5B6-748036C4AA34}"/>
                  </a:ext>
                </a:extLst>
              </p:cNvPr>
              <p:cNvSpPr/>
              <p:nvPr/>
            </p:nvSpPr>
            <p:spPr>
              <a:xfrm>
                <a:off x="2381311" y="4021671"/>
                <a:ext cx="106172" cy="106172"/>
              </a:xfrm>
              <a:prstGeom prst="ellipse">
                <a:avLst/>
              </a:prstGeom>
              <a:ln>
                <a:solidFill>
                  <a:srgbClr val="0070C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89" name="Straight Connector 88">
                <a:extLst>
                  <a:ext uri="{FF2B5EF4-FFF2-40B4-BE49-F238E27FC236}">
                    <a16:creationId xmlns:a16="http://schemas.microsoft.com/office/drawing/2014/main" id="{DA267A64-5299-5656-DB06-EDC89381F50E}"/>
                  </a:ext>
                </a:extLst>
              </p:cNvPr>
              <p:cNvCxnSpPr>
                <a:cxnSpLocks/>
              </p:cNvCxnSpPr>
              <p:nvPr/>
            </p:nvCxnSpPr>
            <p:spPr>
              <a:xfrm flipV="1">
                <a:off x="2425324" y="3903511"/>
                <a:ext cx="58559" cy="193095"/>
              </a:xfrm>
              <a:prstGeom prst="line">
                <a:avLst/>
              </a:prstGeom>
              <a:ln w="28575">
                <a:solidFill>
                  <a:srgbClr val="0070C0"/>
                </a:solidFill>
              </a:ln>
            </p:spPr>
            <p:style>
              <a:lnRef idx="1">
                <a:schemeClr val="dk1"/>
              </a:lnRef>
              <a:fillRef idx="0">
                <a:schemeClr val="dk1"/>
              </a:fillRef>
              <a:effectRef idx="0">
                <a:schemeClr val="dk1"/>
              </a:effectRef>
              <a:fontRef idx="minor">
                <a:schemeClr val="tx1"/>
              </a:fontRef>
            </p:style>
          </p:cxnSp>
        </p:grpSp>
        <p:grpSp>
          <p:nvGrpSpPr>
            <p:cNvPr id="112" name="Group 111">
              <a:extLst>
                <a:ext uri="{FF2B5EF4-FFF2-40B4-BE49-F238E27FC236}">
                  <a16:creationId xmlns:a16="http://schemas.microsoft.com/office/drawing/2014/main" id="{BBA50C0C-DFC8-9961-F89B-77411D97B263}"/>
                </a:ext>
              </a:extLst>
            </p:cNvPr>
            <p:cNvGrpSpPr/>
            <p:nvPr/>
          </p:nvGrpSpPr>
          <p:grpSpPr>
            <a:xfrm rot="1265113">
              <a:off x="5019282" y="3386338"/>
              <a:ext cx="347472" cy="632592"/>
              <a:chOff x="2443968" y="4027068"/>
              <a:chExt cx="347472" cy="632592"/>
            </a:xfrm>
          </p:grpSpPr>
          <p:sp>
            <p:nvSpPr>
              <p:cNvPr id="108" name="Flowchart: Summing Junction 107">
                <a:extLst>
                  <a:ext uri="{FF2B5EF4-FFF2-40B4-BE49-F238E27FC236}">
                    <a16:creationId xmlns:a16="http://schemas.microsoft.com/office/drawing/2014/main" id="{160ADC13-1A01-9290-0D03-7B450D655C72}"/>
                  </a:ext>
                </a:extLst>
              </p:cNvPr>
              <p:cNvSpPr/>
              <p:nvPr/>
            </p:nvSpPr>
            <p:spPr>
              <a:xfrm>
                <a:off x="2443968" y="4312188"/>
                <a:ext cx="347472" cy="347472"/>
              </a:xfrm>
              <a:prstGeom prst="flowChartSummingJunction">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0" name="Straight Connector 109">
                <a:extLst>
                  <a:ext uri="{FF2B5EF4-FFF2-40B4-BE49-F238E27FC236}">
                    <a16:creationId xmlns:a16="http://schemas.microsoft.com/office/drawing/2014/main" id="{C5F0CD4E-199E-D77D-40D9-E802056A8133}"/>
                  </a:ext>
                </a:extLst>
              </p:cNvPr>
              <p:cNvCxnSpPr>
                <a:cxnSpLocks/>
              </p:cNvCxnSpPr>
              <p:nvPr/>
            </p:nvCxnSpPr>
            <p:spPr>
              <a:xfrm flipV="1">
                <a:off x="2617704" y="4027068"/>
                <a:ext cx="0" cy="43677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65576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D5BC4F-459F-1D78-4B2D-A7612423B5F9}"/>
              </a:ext>
            </a:extLst>
          </p:cNvPr>
          <p:cNvSpPr>
            <a:spLocks noGrp="1"/>
          </p:cNvSpPr>
          <p:nvPr>
            <p:ph type="title"/>
          </p:nvPr>
        </p:nvSpPr>
        <p:spPr/>
        <p:txBody>
          <a:bodyPr/>
          <a:lstStyle/>
          <a:p>
            <a:r>
              <a:rPr lang="en-US" dirty="0"/>
              <a:t>Particle Filter Toy Example</a:t>
            </a:r>
          </a:p>
        </p:txBody>
      </p:sp>
      <p:sp>
        <p:nvSpPr>
          <p:cNvPr id="4" name="Content Placeholder 3">
            <a:extLst>
              <a:ext uri="{FF2B5EF4-FFF2-40B4-BE49-F238E27FC236}">
                <a16:creationId xmlns:a16="http://schemas.microsoft.com/office/drawing/2014/main" id="{74DF6C50-DDFE-95AD-8B8E-6B6244C38EC4}"/>
              </a:ext>
            </a:extLst>
          </p:cNvPr>
          <p:cNvSpPr>
            <a:spLocks noGrp="1"/>
          </p:cNvSpPr>
          <p:nvPr>
            <p:ph idx="1"/>
          </p:nvPr>
        </p:nvSpPr>
        <p:spPr/>
        <p:txBody>
          <a:bodyPr/>
          <a:lstStyle/>
          <a:p>
            <a:r>
              <a:rPr lang="en-US" dirty="0"/>
              <a:t>Now using all we have learned, let’s try a toy example.</a:t>
            </a:r>
          </a:p>
        </p:txBody>
      </p:sp>
      <p:sp>
        <p:nvSpPr>
          <p:cNvPr id="10" name="Slide Number Placeholder 9">
            <a:extLst>
              <a:ext uri="{FF2B5EF4-FFF2-40B4-BE49-F238E27FC236}">
                <a16:creationId xmlns:a16="http://schemas.microsoft.com/office/drawing/2014/main" id="{38E7B238-052D-DF81-9091-6CE9607C8180}"/>
              </a:ext>
            </a:extLst>
          </p:cNvPr>
          <p:cNvSpPr>
            <a:spLocks noGrp="1"/>
          </p:cNvSpPr>
          <p:nvPr>
            <p:ph type="sldNum" sz="quarter" idx="12"/>
          </p:nvPr>
        </p:nvSpPr>
        <p:spPr/>
        <p:txBody>
          <a:bodyPr/>
          <a:lstStyle/>
          <a:p>
            <a:fld id="{A5B0E68A-EF8A-4067-9443-8A1DE2B4C7C4}" type="slidenum">
              <a:rPr lang="en-US" smtClean="0"/>
              <a:t>11</a:t>
            </a:fld>
            <a:endParaRPr lang="en-US"/>
          </a:p>
        </p:txBody>
      </p:sp>
      <p:pic>
        <p:nvPicPr>
          <p:cNvPr id="2" name="Animation2">
            <a:hlinkClick r:id="" action="ppaction://media"/>
            <a:extLst>
              <a:ext uri="{FF2B5EF4-FFF2-40B4-BE49-F238E27FC236}">
                <a16:creationId xmlns:a16="http://schemas.microsoft.com/office/drawing/2014/main" id="{4FF1C59A-C6D1-2BAA-86C4-0A32A41DC83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69019" y="1562494"/>
            <a:ext cx="6513615" cy="4912426"/>
          </a:xfrm>
          <a:prstGeom prst="rect">
            <a:avLst/>
          </a:prstGeom>
        </p:spPr>
      </p:pic>
      <p:sp>
        <p:nvSpPr>
          <p:cNvPr id="5" name="TextBox 4">
            <a:extLst>
              <a:ext uri="{FF2B5EF4-FFF2-40B4-BE49-F238E27FC236}">
                <a16:creationId xmlns:a16="http://schemas.microsoft.com/office/drawing/2014/main" id="{001AE3F3-1A9F-98E5-DE4D-4B63F940E3D0}"/>
              </a:ext>
            </a:extLst>
          </p:cNvPr>
          <p:cNvSpPr txBox="1"/>
          <p:nvPr/>
        </p:nvSpPr>
        <p:spPr>
          <a:xfrm>
            <a:off x="6382987" y="3295403"/>
            <a:ext cx="4542311"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err="1">
                <a:ea typeface="+mn-lt"/>
                <a:cs typeface="+mn-lt"/>
              </a:rPr>
              <a:t>CoLab</a:t>
            </a:r>
            <a:r>
              <a:rPr lang="en-US">
                <a:ea typeface="+mn-lt"/>
                <a:cs typeface="+mn-lt"/>
              </a:rPr>
              <a:t> Link:</a:t>
            </a:r>
            <a:br>
              <a:rPr lang="en-US" dirty="0">
                <a:ea typeface="+mn-lt"/>
                <a:cs typeface="+mn-lt"/>
              </a:rPr>
            </a:br>
            <a:r>
              <a:rPr lang="en-US" dirty="0">
                <a:ea typeface="+mn-lt"/>
                <a:cs typeface="+mn-lt"/>
                <a:hlinkClick r:id="rId5"/>
              </a:rPr>
              <a:t>https://colab.research.google.com/drive/1cxYa0lfiL-9oqd-kkGMMXUZMvD2n1-0C?usp=sharing</a:t>
            </a:r>
            <a:endParaRPr lang="en-US" dirty="0"/>
          </a:p>
        </p:txBody>
      </p:sp>
      <p:sp>
        <p:nvSpPr>
          <p:cNvPr id="7" name="TextBox 6">
            <a:extLst>
              <a:ext uri="{FF2B5EF4-FFF2-40B4-BE49-F238E27FC236}">
                <a16:creationId xmlns:a16="http://schemas.microsoft.com/office/drawing/2014/main" id="{9DCFE6BC-FD0E-D317-F62E-F7EAE76F4A34}"/>
              </a:ext>
            </a:extLst>
          </p:cNvPr>
          <p:cNvSpPr txBox="1"/>
          <p:nvPr/>
        </p:nvSpPr>
        <p:spPr>
          <a:xfrm>
            <a:off x="6382987" y="4778164"/>
            <a:ext cx="2943224" cy="646331"/>
          </a:xfrm>
          <a:prstGeom prst="rect">
            <a:avLst/>
          </a:prstGeom>
          <a:noFill/>
        </p:spPr>
        <p:txBody>
          <a:bodyPr wrap="square">
            <a:spAutoFit/>
          </a:bodyPr>
          <a:lstStyle/>
          <a:p>
            <a:r>
              <a:rPr lang="en-US" dirty="0" err="1"/>
              <a:t>TinyURL</a:t>
            </a:r>
            <a:r>
              <a:rPr lang="en-US" dirty="0"/>
              <a:t> Link:</a:t>
            </a:r>
          </a:p>
          <a:p>
            <a:r>
              <a:rPr lang="en-US" dirty="0"/>
              <a:t>https://tinyurl.com/ycyd3kae</a:t>
            </a:r>
          </a:p>
        </p:txBody>
      </p:sp>
    </p:spTree>
    <p:extLst>
      <p:ext uri="{BB962C8B-B14F-4D97-AF65-F5344CB8AC3E}">
        <p14:creationId xmlns:p14="http://schemas.microsoft.com/office/powerpoint/2010/main" val="1486665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8c1c3264-05fa-47e4-b2bf-42ca4b0558e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3D2BDE4FB79D84381494D5858FBD6B7" ma:contentTypeVersion="17" ma:contentTypeDescription="Create a new document." ma:contentTypeScope="" ma:versionID="58b2abf3912f4cfb2dbf90849d1d9d45">
  <xsd:schema xmlns:xsd="http://www.w3.org/2001/XMLSchema" xmlns:xs="http://www.w3.org/2001/XMLSchema" xmlns:p="http://schemas.microsoft.com/office/2006/metadata/properties" xmlns:ns3="8c1c3264-05fa-47e4-b2bf-42ca4b0558e5" xmlns:ns4="ce7b3eff-6040-40f9-9dcc-c0fd935a8f64" targetNamespace="http://schemas.microsoft.com/office/2006/metadata/properties" ma:root="true" ma:fieldsID="cb850721325be0a97f045ca64c10b351" ns3:_="" ns4:_="">
    <xsd:import namespace="8c1c3264-05fa-47e4-b2bf-42ca4b0558e5"/>
    <xsd:import namespace="ce7b3eff-6040-40f9-9dcc-c0fd935a8f64"/>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LengthInSeconds" minOccurs="0"/>
                <xsd:element ref="ns3:MediaServiceDateTaken" minOccurs="0"/>
                <xsd:element ref="ns3:MediaServiceAutoTags" minOccurs="0"/>
                <xsd:element ref="ns3:MediaServiceGenerationTime" minOccurs="0"/>
                <xsd:element ref="ns3:MediaServiceEventHashCode" minOccurs="0"/>
                <xsd:element ref="ns3:_activity" minOccurs="0"/>
                <xsd:element ref="ns3:MediaServiceOCR"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c1c3264-05fa-47e4-b2bf-42ca4b0558e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LengthInSeconds" ma:index="15" nillable="true" ma:displayName="MediaLengthInSeconds" ma:hidden="true" ma:internalName="MediaLengthInSeconds" ma:readOnly="true">
      <xsd:simpleType>
        <xsd:restriction base="dms:Unknown"/>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Tags" ma:index="17" nillable="true" ma:displayName="Tags" ma:internalName="MediaServiceAutoTags"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_activity" ma:index="20" nillable="true" ma:displayName="_activity" ma:hidden="true" ma:internalName="_activity">
      <xsd:simpleType>
        <xsd:restriction base="dms:Note"/>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e7b3eff-6040-40f9-9dcc-c0fd935a8f6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DABD592-5042-4933-90E3-8E660A2FDD50}">
  <ds:schemaRefs>
    <ds:schemaRef ds:uri="http://schemas.microsoft.com/sharepoint/v3/contenttype/forms"/>
  </ds:schemaRefs>
</ds:datastoreItem>
</file>

<file path=customXml/itemProps2.xml><?xml version="1.0" encoding="utf-8"?>
<ds:datastoreItem xmlns:ds="http://schemas.openxmlformats.org/officeDocument/2006/customXml" ds:itemID="{468B9143-2AEC-4F0A-A90E-3CDBF76FCAE0}">
  <ds:schemaRefs>
    <ds:schemaRef ds:uri="http://purl.org/dc/dcmitype/"/>
    <ds:schemaRef ds:uri="http://purl.org/dc/terms/"/>
    <ds:schemaRef ds:uri="http://purl.org/dc/elements/1.1/"/>
    <ds:schemaRef ds:uri="http://schemas.microsoft.com/office/infopath/2007/PartnerControls"/>
    <ds:schemaRef ds:uri="8c1c3264-05fa-47e4-b2bf-42ca4b0558e5"/>
    <ds:schemaRef ds:uri="http://schemas.microsoft.com/office/2006/documentManagement/types"/>
    <ds:schemaRef ds:uri="http://schemas.microsoft.com/office/2006/metadata/properties"/>
    <ds:schemaRef ds:uri="http://www.w3.org/XML/1998/namespace"/>
    <ds:schemaRef ds:uri="http://schemas.openxmlformats.org/package/2006/metadata/core-properties"/>
    <ds:schemaRef ds:uri="ce7b3eff-6040-40f9-9dcc-c0fd935a8f64"/>
  </ds:schemaRefs>
</ds:datastoreItem>
</file>

<file path=customXml/itemProps3.xml><?xml version="1.0" encoding="utf-8"?>
<ds:datastoreItem xmlns:ds="http://schemas.openxmlformats.org/officeDocument/2006/customXml" ds:itemID="{7B1CAD56-CEA6-4A55-9357-55A6F36240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c1c3264-05fa-47e4-b2bf-42ca4b0558e5"/>
    <ds:schemaRef ds:uri="ce7b3eff-6040-40f9-9dcc-c0fd935a8f6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402</TotalTime>
  <Words>719</Words>
  <Application>Microsoft Office PowerPoint</Application>
  <PresentationFormat>Widescreen</PresentationFormat>
  <Paragraphs>76</Paragraphs>
  <Slides>11</Slides>
  <Notes>0</Notes>
  <HiddenSlides>0</HiddenSlides>
  <MMClips>1</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Particle Filters</vt:lpstr>
      <vt:lpstr>Particle Filter Preliminaries: Motion Model</vt:lpstr>
      <vt:lpstr>Particle Filter Preliminaries: Motion Model</vt:lpstr>
      <vt:lpstr>Particle Filter Preliminaries: Sensor Model</vt:lpstr>
      <vt:lpstr>On to Filtering!</vt:lpstr>
      <vt:lpstr>Particle Filter Initialization</vt:lpstr>
      <vt:lpstr>Particle Filter Prediction</vt:lpstr>
      <vt:lpstr>Particle Filter Update</vt:lpstr>
      <vt:lpstr>Particle Filter Resample</vt:lpstr>
      <vt:lpstr>Particle Filter Estimate</vt:lpstr>
      <vt:lpstr>Particle Filter Toy Example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in Underwater Robotics: Sensor-based Robot Planning</dc:title>
  <dc:creator>Shin, Jane</dc:creator>
  <cp:lastModifiedBy>Penumarti, Aditya</cp:lastModifiedBy>
  <cp:revision>22</cp:revision>
  <dcterms:created xsi:type="dcterms:W3CDTF">2024-04-02T12:37:45Z</dcterms:created>
  <dcterms:modified xsi:type="dcterms:W3CDTF">2026-11-02T14:10:42Z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0x010100A3D2BDE4FB79D84381494D5858FBD6B7</vt:lpwstr>
  </property>
</Properties>
</file>